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4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693400" cy="7556500"/>
  <p:notesSz cx="10693400" cy="7556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164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jpg"/><Relationship Id="rId5" Type="http://schemas.openxmlformats.org/officeDocument/2006/relationships/image" Target="../media/image4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jp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9" Type="http://schemas.openxmlformats.org/officeDocument/2006/relationships/image" Target="../media/image95.png"/><Relationship Id="rId21" Type="http://schemas.openxmlformats.org/officeDocument/2006/relationships/image" Target="../media/image77.png"/><Relationship Id="rId34" Type="http://schemas.openxmlformats.org/officeDocument/2006/relationships/image" Target="../media/image90.png"/><Relationship Id="rId7" Type="http://schemas.openxmlformats.org/officeDocument/2006/relationships/image" Target="../media/image63.png"/><Relationship Id="rId2" Type="http://schemas.openxmlformats.org/officeDocument/2006/relationships/image" Target="../media/image59.jp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5.png"/><Relationship Id="rId41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jp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88.png"/><Relationship Id="rId37" Type="http://schemas.openxmlformats.org/officeDocument/2006/relationships/image" Target="../media/image93.png"/><Relationship Id="rId40" Type="http://schemas.openxmlformats.org/officeDocument/2006/relationships/image" Target="../media/image39.png"/><Relationship Id="rId5" Type="http://schemas.openxmlformats.org/officeDocument/2006/relationships/image" Target="../media/image62.jp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36" Type="http://schemas.openxmlformats.org/officeDocument/2006/relationships/image" Target="../media/image92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31" Type="http://schemas.openxmlformats.org/officeDocument/2006/relationships/image" Target="../media/image87.png"/><Relationship Id="rId4" Type="http://schemas.openxmlformats.org/officeDocument/2006/relationships/image" Target="../media/image61.jp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Relationship Id="rId35" Type="http://schemas.openxmlformats.org/officeDocument/2006/relationships/image" Target="../media/image91.png"/><Relationship Id="rId8" Type="http://schemas.openxmlformats.org/officeDocument/2006/relationships/image" Target="../media/image64.png"/><Relationship Id="rId3" Type="http://schemas.openxmlformats.org/officeDocument/2006/relationships/image" Target="../media/image60.jp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33" Type="http://schemas.openxmlformats.org/officeDocument/2006/relationships/image" Target="../media/image89.png"/><Relationship Id="rId38" Type="http://schemas.openxmlformats.org/officeDocument/2006/relationships/image" Target="../media/image9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8.png"/><Relationship Id="rId39" Type="http://schemas.openxmlformats.org/officeDocument/2006/relationships/image" Target="../media/image128.png"/><Relationship Id="rId21" Type="http://schemas.openxmlformats.org/officeDocument/2006/relationships/image" Target="../media/image75.png"/><Relationship Id="rId34" Type="http://schemas.openxmlformats.org/officeDocument/2006/relationships/image" Target="../media/image124.png"/><Relationship Id="rId42" Type="http://schemas.openxmlformats.org/officeDocument/2006/relationships/image" Target="../media/image95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29" Type="http://schemas.openxmlformats.org/officeDocument/2006/relationships/image" Target="../media/image81.png"/><Relationship Id="rId41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11" Type="http://schemas.openxmlformats.org/officeDocument/2006/relationships/image" Target="../media/image104.png"/><Relationship Id="rId24" Type="http://schemas.openxmlformats.org/officeDocument/2006/relationships/image" Target="../media/image116.png"/><Relationship Id="rId32" Type="http://schemas.openxmlformats.org/officeDocument/2006/relationships/image" Target="../media/image122.png"/><Relationship Id="rId37" Type="http://schemas.openxmlformats.org/officeDocument/2006/relationships/image" Target="../media/image126.png"/><Relationship Id="rId40" Type="http://schemas.openxmlformats.org/officeDocument/2006/relationships/image" Target="../media/image129.png"/><Relationship Id="rId5" Type="http://schemas.openxmlformats.org/officeDocument/2006/relationships/image" Target="../media/image100.png"/><Relationship Id="rId15" Type="http://schemas.openxmlformats.org/officeDocument/2006/relationships/image" Target="../media/image108.png"/><Relationship Id="rId23" Type="http://schemas.openxmlformats.org/officeDocument/2006/relationships/image" Target="../media/image115.png"/><Relationship Id="rId28" Type="http://schemas.openxmlformats.org/officeDocument/2006/relationships/image" Target="../media/image119.png"/><Relationship Id="rId36" Type="http://schemas.openxmlformats.org/officeDocument/2006/relationships/image" Target="../media/image125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31" Type="http://schemas.openxmlformats.org/officeDocument/2006/relationships/image" Target="../media/image121.png"/><Relationship Id="rId4" Type="http://schemas.openxmlformats.org/officeDocument/2006/relationships/image" Target="../media/image99.png"/><Relationship Id="rId9" Type="http://schemas.openxmlformats.org/officeDocument/2006/relationships/image" Target="../media/image63.png"/><Relationship Id="rId14" Type="http://schemas.openxmlformats.org/officeDocument/2006/relationships/image" Target="../media/image107.png"/><Relationship Id="rId22" Type="http://schemas.openxmlformats.org/officeDocument/2006/relationships/image" Target="../media/image114.png"/><Relationship Id="rId27" Type="http://schemas.openxmlformats.org/officeDocument/2006/relationships/image" Target="../media/image20.png"/><Relationship Id="rId30" Type="http://schemas.openxmlformats.org/officeDocument/2006/relationships/image" Target="../media/image120.png"/><Relationship Id="rId35" Type="http://schemas.openxmlformats.org/officeDocument/2006/relationships/image" Target="../media/image30.png"/><Relationship Id="rId43" Type="http://schemas.openxmlformats.org/officeDocument/2006/relationships/image" Target="../media/image131.png"/><Relationship Id="rId8" Type="http://schemas.openxmlformats.org/officeDocument/2006/relationships/image" Target="../media/image58.jpg"/><Relationship Id="rId3" Type="http://schemas.openxmlformats.org/officeDocument/2006/relationships/image" Target="../media/image98.jp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7.png"/><Relationship Id="rId33" Type="http://schemas.openxmlformats.org/officeDocument/2006/relationships/image" Target="../media/image123.png"/><Relationship Id="rId38" Type="http://schemas.openxmlformats.org/officeDocument/2006/relationships/image" Target="../media/image12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.png"/><Relationship Id="rId18" Type="http://schemas.openxmlformats.org/officeDocument/2006/relationships/image" Target="../media/image54.png"/><Relationship Id="rId26" Type="http://schemas.openxmlformats.org/officeDocument/2006/relationships/image" Target="../media/image58.jpg"/><Relationship Id="rId39" Type="http://schemas.openxmlformats.org/officeDocument/2006/relationships/image" Target="../media/image159.png"/><Relationship Id="rId21" Type="http://schemas.openxmlformats.org/officeDocument/2006/relationships/image" Target="../media/image144.jpg"/><Relationship Id="rId34" Type="http://schemas.openxmlformats.org/officeDocument/2006/relationships/image" Target="../media/image154.png"/><Relationship Id="rId42" Type="http://schemas.openxmlformats.org/officeDocument/2006/relationships/image" Target="../media/image162.png"/><Relationship Id="rId47" Type="http://schemas.openxmlformats.org/officeDocument/2006/relationships/image" Target="../media/image81.png"/><Relationship Id="rId50" Type="http://schemas.openxmlformats.org/officeDocument/2006/relationships/image" Target="../media/image167.png"/><Relationship Id="rId55" Type="http://schemas.openxmlformats.org/officeDocument/2006/relationships/image" Target="../media/image172.png"/><Relationship Id="rId7" Type="http://schemas.openxmlformats.org/officeDocument/2006/relationships/image" Target="../media/image135.png"/><Relationship Id="rId2" Type="http://schemas.openxmlformats.org/officeDocument/2006/relationships/image" Target="../media/image132.png"/><Relationship Id="rId16" Type="http://schemas.openxmlformats.org/officeDocument/2006/relationships/image" Target="../media/image53.png"/><Relationship Id="rId29" Type="http://schemas.openxmlformats.org/officeDocument/2006/relationships/image" Target="../media/image150.png"/><Relationship Id="rId11" Type="http://schemas.openxmlformats.org/officeDocument/2006/relationships/image" Target="../media/image138.png"/><Relationship Id="rId24" Type="http://schemas.openxmlformats.org/officeDocument/2006/relationships/image" Target="../media/image147.jpg"/><Relationship Id="rId32" Type="http://schemas.openxmlformats.org/officeDocument/2006/relationships/image" Target="../media/image153.png"/><Relationship Id="rId37" Type="http://schemas.openxmlformats.org/officeDocument/2006/relationships/image" Target="../media/image157.png"/><Relationship Id="rId40" Type="http://schemas.openxmlformats.org/officeDocument/2006/relationships/image" Target="../media/image160.png"/><Relationship Id="rId45" Type="http://schemas.openxmlformats.org/officeDocument/2006/relationships/image" Target="../media/image165.png"/><Relationship Id="rId53" Type="http://schemas.openxmlformats.org/officeDocument/2006/relationships/image" Target="../media/image170.png"/><Relationship Id="rId58" Type="http://schemas.openxmlformats.org/officeDocument/2006/relationships/image" Target="../media/image175.png"/><Relationship Id="rId5" Type="http://schemas.openxmlformats.org/officeDocument/2006/relationships/image" Target="../media/image42.png"/><Relationship Id="rId61" Type="http://schemas.openxmlformats.org/officeDocument/2006/relationships/image" Target="../media/image177.png"/><Relationship Id="rId19" Type="http://schemas.openxmlformats.org/officeDocument/2006/relationships/image" Target="../media/image55.png"/><Relationship Id="rId14" Type="http://schemas.openxmlformats.org/officeDocument/2006/relationships/image" Target="../media/image141.png"/><Relationship Id="rId22" Type="http://schemas.openxmlformats.org/officeDocument/2006/relationships/image" Target="../media/image145.jpg"/><Relationship Id="rId27" Type="http://schemas.openxmlformats.org/officeDocument/2006/relationships/image" Target="../media/image63.png"/><Relationship Id="rId30" Type="http://schemas.openxmlformats.org/officeDocument/2006/relationships/image" Target="../media/image151.png"/><Relationship Id="rId35" Type="http://schemas.openxmlformats.org/officeDocument/2006/relationships/image" Target="../media/image155.png"/><Relationship Id="rId43" Type="http://schemas.openxmlformats.org/officeDocument/2006/relationships/image" Target="../media/image163.png"/><Relationship Id="rId48" Type="http://schemas.openxmlformats.org/officeDocument/2006/relationships/image" Target="../media/image166.png"/><Relationship Id="rId56" Type="http://schemas.openxmlformats.org/officeDocument/2006/relationships/image" Target="../media/image173.png"/><Relationship Id="rId8" Type="http://schemas.openxmlformats.org/officeDocument/2006/relationships/image" Target="../media/image136.png"/><Relationship Id="rId51" Type="http://schemas.openxmlformats.org/officeDocument/2006/relationships/image" Target="../media/image168.png"/><Relationship Id="rId3" Type="http://schemas.openxmlformats.org/officeDocument/2006/relationships/image" Target="../media/image133.png"/><Relationship Id="rId12" Type="http://schemas.openxmlformats.org/officeDocument/2006/relationships/image" Target="../media/image139.png"/><Relationship Id="rId17" Type="http://schemas.openxmlformats.org/officeDocument/2006/relationships/image" Target="../media/image52.png"/><Relationship Id="rId25" Type="http://schemas.openxmlformats.org/officeDocument/2006/relationships/image" Target="../media/image148.jpg"/><Relationship Id="rId33" Type="http://schemas.openxmlformats.org/officeDocument/2006/relationships/image" Target="../media/image108.png"/><Relationship Id="rId38" Type="http://schemas.openxmlformats.org/officeDocument/2006/relationships/image" Target="../media/image158.png"/><Relationship Id="rId46" Type="http://schemas.openxmlformats.org/officeDocument/2006/relationships/image" Target="../media/image80.png"/><Relationship Id="rId59" Type="http://schemas.openxmlformats.org/officeDocument/2006/relationships/image" Target="../media/image176.png"/><Relationship Id="rId20" Type="http://schemas.openxmlformats.org/officeDocument/2006/relationships/image" Target="../media/image143.png"/><Relationship Id="rId41" Type="http://schemas.openxmlformats.org/officeDocument/2006/relationships/image" Target="../media/image161.png"/><Relationship Id="rId54" Type="http://schemas.openxmlformats.org/officeDocument/2006/relationships/image" Target="../media/image171.png"/><Relationship Id="rId62" Type="http://schemas.openxmlformats.org/officeDocument/2006/relationships/image" Target="../media/image1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15" Type="http://schemas.openxmlformats.org/officeDocument/2006/relationships/image" Target="../media/image142.png"/><Relationship Id="rId23" Type="http://schemas.openxmlformats.org/officeDocument/2006/relationships/image" Target="../media/image146.jpg"/><Relationship Id="rId28" Type="http://schemas.openxmlformats.org/officeDocument/2006/relationships/image" Target="../media/image149.png"/><Relationship Id="rId36" Type="http://schemas.openxmlformats.org/officeDocument/2006/relationships/image" Target="../media/image156.png"/><Relationship Id="rId49" Type="http://schemas.openxmlformats.org/officeDocument/2006/relationships/image" Target="../media/image121.png"/><Relationship Id="rId57" Type="http://schemas.openxmlformats.org/officeDocument/2006/relationships/image" Target="../media/image174.png"/><Relationship Id="rId10" Type="http://schemas.openxmlformats.org/officeDocument/2006/relationships/image" Target="../media/image137.png"/><Relationship Id="rId31" Type="http://schemas.openxmlformats.org/officeDocument/2006/relationships/image" Target="../media/image152.png"/><Relationship Id="rId44" Type="http://schemas.openxmlformats.org/officeDocument/2006/relationships/image" Target="../media/image164.png"/><Relationship Id="rId52" Type="http://schemas.openxmlformats.org/officeDocument/2006/relationships/image" Target="../media/image169.png"/><Relationship Id="rId60" Type="http://schemas.openxmlformats.org/officeDocument/2006/relationships/image" Target="../media/image92.png"/><Relationship Id="rId4" Type="http://schemas.openxmlformats.org/officeDocument/2006/relationships/image" Target="../media/image134.png"/><Relationship Id="rId9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1.png"/><Relationship Id="rId18" Type="http://schemas.openxmlformats.org/officeDocument/2006/relationships/image" Target="../media/image55.png"/><Relationship Id="rId26" Type="http://schemas.openxmlformats.org/officeDocument/2006/relationships/image" Target="../media/image185.jpg"/><Relationship Id="rId39" Type="http://schemas.openxmlformats.org/officeDocument/2006/relationships/image" Target="../media/image193.png"/><Relationship Id="rId21" Type="http://schemas.openxmlformats.org/officeDocument/2006/relationships/image" Target="../media/image180.jpg"/><Relationship Id="rId34" Type="http://schemas.openxmlformats.org/officeDocument/2006/relationships/image" Target="../media/image108.png"/><Relationship Id="rId42" Type="http://schemas.openxmlformats.org/officeDocument/2006/relationships/image" Target="../media/image195.png"/><Relationship Id="rId47" Type="http://schemas.openxmlformats.org/officeDocument/2006/relationships/image" Target="../media/image198.png"/><Relationship Id="rId50" Type="http://schemas.openxmlformats.org/officeDocument/2006/relationships/image" Target="../media/image199.png"/><Relationship Id="rId55" Type="http://schemas.openxmlformats.org/officeDocument/2006/relationships/image" Target="../media/image202.png"/><Relationship Id="rId63" Type="http://schemas.openxmlformats.org/officeDocument/2006/relationships/image" Target="../media/image177.png"/><Relationship Id="rId7" Type="http://schemas.openxmlformats.org/officeDocument/2006/relationships/image" Target="../media/image136.png"/><Relationship Id="rId2" Type="http://schemas.openxmlformats.org/officeDocument/2006/relationships/image" Target="../media/image133.png"/><Relationship Id="rId16" Type="http://schemas.openxmlformats.org/officeDocument/2006/relationships/image" Target="../media/image53.png"/><Relationship Id="rId29" Type="http://schemas.openxmlformats.org/officeDocument/2006/relationships/image" Target="../media/image186.png"/><Relationship Id="rId11" Type="http://schemas.openxmlformats.org/officeDocument/2006/relationships/image" Target="../media/image139.png"/><Relationship Id="rId24" Type="http://schemas.openxmlformats.org/officeDocument/2006/relationships/image" Target="../media/image183.jpg"/><Relationship Id="rId32" Type="http://schemas.openxmlformats.org/officeDocument/2006/relationships/image" Target="../media/image189.png"/><Relationship Id="rId37" Type="http://schemas.openxmlformats.org/officeDocument/2006/relationships/image" Target="../media/image191.png"/><Relationship Id="rId40" Type="http://schemas.openxmlformats.org/officeDocument/2006/relationships/image" Target="../media/image160.png"/><Relationship Id="rId45" Type="http://schemas.openxmlformats.org/officeDocument/2006/relationships/image" Target="../media/image19.png"/><Relationship Id="rId53" Type="http://schemas.openxmlformats.org/officeDocument/2006/relationships/image" Target="../media/image167.png"/><Relationship Id="rId58" Type="http://schemas.openxmlformats.org/officeDocument/2006/relationships/image" Target="../media/image205.png"/><Relationship Id="rId5" Type="http://schemas.openxmlformats.org/officeDocument/2006/relationships/image" Target="../media/image43.png"/><Relationship Id="rId61" Type="http://schemas.openxmlformats.org/officeDocument/2006/relationships/image" Target="../media/image176.png"/><Relationship Id="rId19" Type="http://schemas.openxmlformats.org/officeDocument/2006/relationships/image" Target="../media/image143.png"/><Relationship Id="rId14" Type="http://schemas.openxmlformats.org/officeDocument/2006/relationships/image" Target="../media/image142.png"/><Relationship Id="rId22" Type="http://schemas.openxmlformats.org/officeDocument/2006/relationships/image" Target="../media/image181.jpg"/><Relationship Id="rId27" Type="http://schemas.openxmlformats.org/officeDocument/2006/relationships/image" Target="../media/image58.jpg"/><Relationship Id="rId30" Type="http://schemas.openxmlformats.org/officeDocument/2006/relationships/image" Target="../media/image187.png"/><Relationship Id="rId35" Type="http://schemas.openxmlformats.org/officeDocument/2006/relationships/image" Target="../media/image154.png"/><Relationship Id="rId43" Type="http://schemas.openxmlformats.org/officeDocument/2006/relationships/image" Target="../media/image196.png"/><Relationship Id="rId48" Type="http://schemas.openxmlformats.org/officeDocument/2006/relationships/image" Target="../media/image80.png"/><Relationship Id="rId56" Type="http://schemas.openxmlformats.org/officeDocument/2006/relationships/image" Target="../media/image203.png"/><Relationship Id="rId64" Type="http://schemas.openxmlformats.org/officeDocument/2006/relationships/image" Target="../media/image207.png"/><Relationship Id="rId8" Type="http://schemas.openxmlformats.org/officeDocument/2006/relationships/image" Target="../media/image46.png"/><Relationship Id="rId51" Type="http://schemas.openxmlformats.org/officeDocument/2006/relationships/image" Target="../media/image200.png"/><Relationship Id="rId3" Type="http://schemas.openxmlformats.org/officeDocument/2006/relationships/image" Target="../media/image134.png"/><Relationship Id="rId12" Type="http://schemas.openxmlformats.org/officeDocument/2006/relationships/image" Target="../media/image140.png"/><Relationship Id="rId17" Type="http://schemas.openxmlformats.org/officeDocument/2006/relationships/image" Target="../media/image54.png"/><Relationship Id="rId25" Type="http://schemas.openxmlformats.org/officeDocument/2006/relationships/image" Target="../media/image184.jpg"/><Relationship Id="rId33" Type="http://schemas.openxmlformats.org/officeDocument/2006/relationships/image" Target="../media/image190.png"/><Relationship Id="rId38" Type="http://schemas.openxmlformats.org/officeDocument/2006/relationships/image" Target="../media/image192.png"/><Relationship Id="rId46" Type="http://schemas.openxmlformats.org/officeDocument/2006/relationships/image" Target="../media/image20.png"/><Relationship Id="rId59" Type="http://schemas.openxmlformats.org/officeDocument/2006/relationships/image" Target="../media/image32.png"/><Relationship Id="rId20" Type="http://schemas.openxmlformats.org/officeDocument/2006/relationships/image" Target="../media/image179.png"/><Relationship Id="rId41" Type="http://schemas.openxmlformats.org/officeDocument/2006/relationships/image" Target="../media/image194.png"/><Relationship Id="rId54" Type="http://schemas.openxmlformats.org/officeDocument/2006/relationships/image" Target="../media/image201.png"/><Relationship Id="rId62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5" Type="http://schemas.openxmlformats.org/officeDocument/2006/relationships/image" Target="../media/image52.png"/><Relationship Id="rId23" Type="http://schemas.openxmlformats.org/officeDocument/2006/relationships/image" Target="../media/image182.png"/><Relationship Id="rId28" Type="http://schemas.openxmlformats.org/officeDocument/2006/relationships/image" Target="../media/image63.png"/><Relationship Id="rId36" Type="http://schemas.openxmlformats.org/officeDocument/2006/relationships/image" Target="../media/image70.png"/><Relationship Id="rId49" Type="http://schemas.openxmlformats.org/officeDocument/2006/relationships/image" Target="../media/image81.png"/><Relationship Id="rId57" Type="http://schemas.openxmlformats.org/officeDocument/2006/relationships/image" Target="../media/image204.png"/><Relationship Id="rId10" Type="http://schemas.openxmlformats.org/officeDocument/2006/relationships/image" Target="../media/image138.png"/><Relationship Id="rId31" Type="http://schemas.openxmlformats.org/officeDocument/2006/relationships/image" Target="../media/image188.png"/><Relationship Id="rId44" Type="http://schemas.openxmlformats.org/officeDocument/2006/relationships/image" Target="../media/image197.png"/><Relationship Id="rId52" Type="http://schemas.openxmlformats.org/officeDocument/2006/relationships/image" Target="../media/image121.png"/><Relationship Id="rId60" Type="http://schemas.openxmlformats.org/officeDocument/2006/relationships/image" Target="../media/image206.png"/><Relationship Id="rId4" Type="http://schemas.openxmlformats.org/officeDocument/2006/relationships/image" Target="../media/image42.png"/><Relationship Id="rId9" Type="http://schemas.openxmlformats.org/officeDocument/2006/relationships/image" Target="../media/image13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9.png"/><Relationship Id="rId18" Type="http://schemas.openxmlformats.org/officeDocument/2006/relationships/image" Target="../media/image223.png"/><Relationship Id="rId26" Type="http://schemas.openxmlformats.org/officeDocument/2006/relationships/image" Target="../media/image229.png"/><Relationship Id="rId39" Type="http://schemas.openxmlformats.org/officeDocument/2006/relationships/image" Target="../media/image238.png"/><Relationship Id="rId21" Type="http://schemas.openxmlformats.org/officeDocument/2006/relationships/image" Target="../media/image225.png"/><Relationship Id="rId34" Type="http://schemas.openxmlformats.org/officeDocument/2006/relationships/image" Target="../media/image81.png"/><Relationship Id="rId42" Type="http://schemas.openxmlformats.org/officeDocument/2006/relationships/image" Target="../media/image240.png"/><Relationship Id="rId47" Type="http://schemas.openxmlformats.org/officeDocument/2006/relationships/image" Target="../media/image244.png"/><Relationship Id="rId50" Type="http://schemas.openxmlformats.org/officeDocument/2006/relationships/image" Target="../media/image39.png"/><Relationship Id="rId7" Type="http://schemas.openxmlformats.org/officeDocument/2006/relationships/image" Target="../media/image213.jpg"/><Relationship Id="rId2" Type="http://schemas.openxmlformats.org/officeDocument/2006/relationships/image" Target="../media/image208.png"/><Relationship Id="rId16" Type="http://schemas.openxmlformats.org/officeDocument/2006/relationships/image" Target="../media/image221.png"/><Relationship Id="rId29" Type="http://schemas.openxmlformats.org/officeDocument/2006/relationships/image" Target="../media/image232.png"/><Relationship Id="rId11" Type="http://schemas.openxmlformats.org/officeDocument/2006/relationships/image" Target="../media/image217.png"/><Relationship Id="rId24" Type="http://schemas.openxmlformats.org/officeDocument/2006/relationships/image" Target="../media/image227.png"/><Relationship Id="rId32" Type="http://schemas.openxmlformats.org/officeDocument/2006/relationships/image" Target="../media/image78.png"/><Relationship Id="rId37" Type="http://schemas.openxmlformats.org/officeDocument/2006/relationships/image" Target="../media/image168.png"/><Relationship Id="rId40" Type="http://schemas.openxmlformats.org/officeDocument/2006/relationships/image" Target="../media/image239.png"/><Relationship Id="rId45" Type="http://schemas.openxmlformats.org/officeDocument/2006/relationships/image" Target="../media/image243.png"/><Relationship Id="rId5" Type="http://schemas.openxmlformats.org/officeDocument/2006/relationships/image" Target="../media/image211.jpg"/><Relationship Id="rId15" Type="http://schemas.openxmlformats.org/officeDocument/2006/relationships/image" Target="../media/image220.png"/><Relationship Id="rId23" Type="http://schemas.openxmlformats.org/officeDocument/2006/relationships/image" Target="../media/image226.png"/><Relationship Id="rId28" Type="http://schemas.openxmlformats.org/officeDocument/2006/relationships/image" Target="../media/image231.png"/><Relationship Id="rId36" Type="http://schemas.openxmlformats.org/officeDocument/2006/relationships/image" Target="../media/image236.png"/><Relationship Id="rId49" Type="http://schemas.openxmlformats.org/officeDocument/2006/relationships/image" Target="../media/image95.png"/><Relationship Id="rId10" Type="http://schemas.openxmlformats.org/officeDocument/2006/relationships/image" Target="../media/image216.png"/><Relationship Id="rId19" Type="http://schemas.openxmlformats.org/officeDocument/2006/relationships/image" Target="../media/image158.png"/><Relationship Id="rId31" Type="http://schemas.openxmlformats.org/officeDocument/2006/relationships/image" Target="../media/image234.png"/><Relationship Id="rId44" Type="http://schemas.openxmlformats.org/officeDocument/2006/relationships/image" Target="../media/image242.png"/><Relationship Id="rId4" Type="http://schemas.openxmlformats.org/officeDocument/2006/relationships/image" Target="../media/image210.jpg"/><Relationship Id="rId9" Type="http://schemas.openxmlformats.org/officeDocument/2006/relationships/image" Target="../media/image215.png"/><Relationship Id="rId14" Type="http://schemas.openxmlformats.org/officeDocument/2006/relationships/image" Target="../media/image58.jpg"/><Relationship Id="rId22" Type="http://schemas.openxmlformats.org/officeDocument/2006/relationships/image" Target="../media/image72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35.png"/><Relationship Id="rId43" Type="http://schemas.openxmlformats.org/officeDocument/2006/relationships/image" Target="../media/image241.png"/><Relationship Id="rId48" Type="http://schemas.openxmlformats.org/officeDocument/2006/relationships/image" Target="../media/image245.png"/><Relationship Id="rId8" Type="http://schemas.openxmlformats.org/officeDocument/2006/relationships/image" Target="../media/image214.png"/><Relationship Id="rId51" Type="http://schemas.openxmlformats.org/officeDocument/2006/relationships/image" Target="../media/image246.png"/><Relationship Id="rId3" Type="http://schemas.openxmlformats.org/officeDocument/2006/relationships/image" Target="../media/image209.jpg"/><Relationship Id="rId12" Type="http://schemas.openxmlformats.org/officeDocument/2006/relationships/image" Target="../media/image218.png"/><Relationship Id="rId17" Type="http://schemas.openxmlformats.org/officeDocument/2006/relationships/image" Target="../media/image222.png"/><Relationship Id="rId25" Type="http://schemas.openxmlformats.org/officeDocument/2006/relationships/image" Target="../media/image228.png"/><Relationship Id="rId33" Type="http://schemas.openxmlformats.org/officeDocument/2006/relationships/image" Target="../media/image80.png"/><Relationship Id="rId38" Type="http://schemas.openxmlformats.org/officeDocument/2006/relationships/image" Target="../media/image237.png"/><Relationship Id="rId46" Type="http://schemas.openxmlformats.org/officeDocument/2006/relationships/image" Target="../media/image92.png"/><Relationship Id="rId20" Type="http://schemas.openxmlformats.org/officeDocument/2006/relationships/image" Target="../media/image224.png"/><Relationship Id="rId41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1.jpg"/><Relationship Id="rId18" Type="http://schemas.openxmlformats.org/officeDocument/2006/relationships/image" Target="../media/image263.png"/><Relationship Id="rId26" Type="http://schemas.openxmlformats.org/officeDocument/2006/relationships/image" Target="../media/image268.png"/><Relationship Id="rId39" Type="http://schemas.openxmlformats.org/officeDocument/2006/relationships/image" Target="../media/image121.png"/><Relationship Id="rId21" Type="http://schemas.openxmlformats.org/officeDocument/2006/relationships/image" Target="../media/image265.png"/><Relationship Id="rId34" Type="http://schemas.openxmlformats.org/officeDocument/2006/relationships/image" Target="../media/image276.png"/><Relationship Id="rId42" Type="http://schemas.openxmlformats.org/officeDocument/2006/relationships/image" Target="../media/image280.png"/><Relationship Id="rId47" Type="http://schemas.openxmlformats.org/officeDocument/2006/relationships/image" Target="../media/image92.png"/><Relationship Id="rId50" Type="http://schemas.openxmlformats.org/officeDocument/2006/relationships/image" Target="../media/image95.png"/><Relationship Id="rId7" Type="http://schemas.openxmlformats.org/officeDocument/2006/relationships/image" Target="../media/image253.png"/><Relationship Id="rId2" Type="http://schemas.openxmlformats.org/officeDocument/2006/relationships/image" Target="../media/image248.jpg"/><Relationship Id="rId16" Type="http://schemas.openxmlformats.org/officeDocument/2006/relationships/image" Target="../media/image261.png"/><Relationship Id="rId29" Type="http://schemas.openxmlformats.org/officeDocument/2006/relationships/image" Target="../media/image271.png"/><Relationship Id="rId11" Type="http://schemas.openxmlformats.org/officeDocument/2006/relationships/image" Target="../media/image257.png"/><Relationship Id="rId24" Type="http://schemas.openxmlformats.org/officeDocument/2006/relationships/image" Target="../media/image151.png"/><Relationship Id="rId32" Type="http://schemas.openxmlformats.org/officeDocument/2006/relationships/image" Target="../media/image274.png"/><Relationship Id="rId37" Type="http://schemas.openxmlformats.org/officeDocument/2006/relationships/image" Target="../media/image278.png"/><Relationship Id="rId40" Type="http://schemas.openxmlformats.org/officeDocument/2006/relationships/image" Target="../media/image27.png"/><Relationship Id="rId45" Type="http://schemas.openxmlformats.org/officeDocument/2006/relationships/image" Target="../media/image283.png"/><Relationship Id="rId5" Type="http://schemas.openxmlformats.org/officeDocument/2006/relationships/image" Target="../media/image251.png"/><Relationship Id="rId15" Type="http://schemas.openxmlformats.org/officeDocument/2006/relationships/image" Target="../media/image260.jpg"/><Relationship Id="rId23" Type="http://schemas.openxmlformats.org/officeDocument/2006/relationships/image" Target="../media/image267.png"/><Relationship Id="rId28" Type="http://schemas.openxmlformats.org/officeDocument/2006/relationships/image" Target="../media/image270.png"/><Relationship Id="rId36" Type="http://schemas.openxmlformats.org/officeDocument/2006/relationships/image" Target="../media/image80.png"/><Relationship Id="rId49" Type="http://schemas.openxmlformats.org/officeDocument/2006/relationships/image" Target="../media/image285.png"/><Relationship Id="rId10" Type="http://schemas.openxmlformats.org/officeDocument/2006/relationships/image" Target="../media/image256.png"/><Relationship Id="rId19" Type="http://schemas.openxmlformats.org/officeDocument/2006/relationships/image" Target="../media/image58.jpg"/><Relationship Id="rId31" Type="http://schemas.openxmlformats.org/officeDocument/2006/relationships/image" Target="../media/image273.png"/><Relationship Id="rId44" Type="http://schemas.openxmlformats.org/officeDocument/2006/relationships/image" Target="../media/image282.png"/><Relationship Id="rId52" Type="http://schemas.openxmlformats.org/officeDocument/2006/relationships/image" Target="../media/image24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Relationship Id="rId14" Type="http://schemas.openxmlformats.org/officeDocument/2006/relationships/image" Target="../media/image259.jpg"/><Relationship Id="rId22" Type="http://schemas.openxmlformats.org/officeDocument/2006/relationships/image" Target="../media/image266.png"/><Relationship Id="rId27" Type="http://schemas.openxmlformats.org/officeDocument/2006/relationships/image" Target="../media/image269.png"/><Relationship Id="rId30" Type="http://schemas.openxmlformats.org/officeDocument/2006/relationships/image" Target="../media/image272.png"/><Relationship Id="rId35" Type="http://schemas.openxmlformats.org/officeDocument/2006/relationships/image" Target="../media/image277.png"/><Relationship Id="rId43" Type="http://schemas.openxmlformats.org/officeDocument/2006/relationships/image" Target="../media/image281.png"/><Relationship Id="rId48" Type="http://schemas.openxmlformats.org/officeDocument/2006/relationships/image" Target="../media/image284.png"/><Relationship Id="rId8" Type="http://schemas.openxmlformats.org/officeDocument/2006/relationships/image" Target="../media/image254.png"/><Relationship Id="rId51" Type="http://schemas.openxmlformats.org/officeDocument/2006/relationships/image" Target="../media/image286.png"/><Relationship Id="rId3" Type="http://schemas.openxmlformats.org/officeDocument/2006/relationships/image" Target="../media/image249.png"/><Relationship Id="rId12" Type="http://schemas.openxmlformats.org/officeDocument/2006/relationships/image" Target="../media/image258.png"/><Relationship Id="rId17" Type="http://schemas.openxmlformats.org/officeDocument/2006/relationships/image" Target="../media/image262.png"/><Relationship Id="rId25" Type="http://schemas.openxmlformats.org/officeDocument/2006/relationships/image" Target="../media/image222.png"/><Relationship Id="rId33" Type="http://schemas.openxmlformats.org/officeDocument/2006/relationships/image" Target="../media/image275.png"/><Relationship Id="rId38" Type="http://schemas.openxmlformats.org/officeDocument/2006/relationships/image" Target="../media/image25.png"/><Relationship Id="rId46" Type="http://schemas.openxmlformats.org/officeDocument/2006/relationships/image" Target="../media/image176.png"/><Relationship Id="rId20" Type="http://schemas.openxmlformats.org/officeDocument/2006/relationships/image" Target="../media/image264.png"/><Relationship Id="rId41" Type="http://schemas.openxmlformats.org/officeDocument/2006/relationships/image" Target="../media/image2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2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9.jpg"/><Relationship Id="rId18" Type="http://schemas.openxmlformats.org/officeDocument/2006/relationships/image" Target="../media/image298.png"/><Relationship Id="rId26" Type="http://schemas.openxmlformats.org/officeDocument/2006/relationships/image" Target="../media/image303.png"/><Relationship Id="rId39" Type="http://schemas.openxmlformats.org/officeDocument/2006/relationships/image" Target="../media/image81.png"/><Relationship Id="rId21" Type="http://schemas.openxmlformats.org/officeDocument/2006/relationships/image" Target="../media/image300.png"/><Relationship Id="rId34" Type="http://schemas.openxmlformats.org/officeDocument/2006/relationships/image" Target="../media/image232.png"/><Relationship Id="rId42" Type="http://schemas.openxmlformats.org/officeDocument/2006/relationships/image" Target="../media/image168.png"/><Relationship Id="rId47" Type="http://schemas.openxmlformats.org/officeDocument/2006/relationships/image" Target="../media/image316.png"/><Relationship Id="rId50" Type="http://schemas.openxmlformats.org/officeDocument/2006/relationships/image" Target="../media/image91.png"/><Relationship Id="rId55" Type="http://schemas.openxmlformats.org/officeDocument/2006/relationships/image" Target="../media/image39.png"/><Relationship Id="rId7" Type="http://schemas.openxmlformats.org/officeDocument/2006/relationships/image" Target="../media/image291.png"/><Relationship Id="rId2" Type="http://schemas.openxmlformats.org/officeDocument/2006/relationships/image" Target="../media/image248.jpg"/><Relationship Id="rId16" Type="http://schemas.openxmlformats.org/officeDocument/2006/relationships/image" Target="../media/image63.png"/><Relationship Id="rId29" Type="http://schemas.openxmlformats.org/officeDocument/2006/relationships/image" Target="../media/image75.png"/><Relationship Id="rId11" Type="http://schemas.openxmlformats.org/officeDocument/2006/relationships/image" Target="../media/image295.png"/><Relationship Id="rId24" Type="http://schemas.openxmlformats.org/officeDocument/2006/relationships/image" Target="../media/image158.png"/><Relationship Id="rId32" Type="http://schemas.openxmlformats.org/officeDocument/2006/relationships/image" Target="../media/image306.png"/><Relationship Id="rId37" Type="http://schemas.openxmlformats.org/officeDocument/2006/relationships/image" Target="../media/image310.png"/><Relationship Id="rId40" Type="http://schemas.openxmlformats.org/officeDocument/2006/relationships/image" Target="../media/image311.png"/><Relationship Id="rId45" Type="http://schemas.openxmlformats.org/officeDocument/2006/relationships/image" Target="../media/image314.png"/><Relationship Id="rId53" Type="http://schemas.openxmlformats.org/officeDocument/2006/relationships/image" Target="../media/image319.png"/><Relationship Id="rId5" Type="http://schemas.openxmlformats.org/officeDocument/2006/relationships/image" Target="../media/image289.png"/><Relationship Id="rId10" Type="http://schemas.openxmlformats.org/officeDocument/2006/relationships/image" Target="../media/image294.png"/><Relationship Id="rId19" Type="http://schemas.openxmlformats.org/officeDocument/2006/relationships/image" Target="../media/image299.png"/><Relationship Id="rId31" Type="http://schemas.openxmlformats.org/officeDocument/2006/relationships/image" Target="../media/image228.png"/><Relationship Id="rId44" Type="http://schemas.openxmlformats.org/officeDocument/2006/relationships/image" Target="../media/image313.png"/><Relationship Id="rId52" Type="http://schemas.openxmlformats.org/officeDocument/2006/relationships/image" Target="../media/image93.png"/><Relationship Id="rId4" Type="http://schemas.openxmlformats.org/officeDocument/2006/relationships/image" Target="../media/image288.png"/><Relationship Id="rId9" Type="http://schemas.openxmlformats.org/officeDocument/2006/relationships/image" Target="../media/image293.png"/><Relationship Id="rId14" Type="http://schemas.openxmlformats.org/officeDocument/2006/relationships/image" Target="../media/image58.jpg"/><Relationship Id="rId22" Type="http://schemas.openxmlformats.org/officeDocument/2006/relationships/image" Target="../media/image222.png"/><Relationship Id="rId27" Type="http://schemas.openxmlformats.org/officeDocument/2006/relationships/image" Target="../media/image304.png"/><Relationship Id="rId30" Type="http://schemas.openxmlformats.org/officeDocument/2006/relationships/image" Target="../media/image227.png"/><Relationship Id="rId35" Type="http://schemas.openxmlformats.org/officeDocument/2006/relationships/image" Target="../media/image308.png"/><Relationship Id="rId43" Type="http://schemas.openxmlformats.org/officeDocument/2006/relationships/image" Target="../media/image312.png"/><Relationship Id="rId48" Type="http://schemas.openxmlformats.org/officeDocument/2006/relationships/image" Target="../media/image317.png"/><Relationship Id="rId56" Type="http://schemas.openxmlformats.org/officeDocument/2006/relationships/image" Target="../media/image246.png"/><Relationship Id="rId8" Type="http://schemas.openxmlformats.org/officeDocument/2006/relationships/image" Target="../media/image292.png"/><Relationship Id="rId51" Type="http://schemas.openxmlformats.org/officeDocument/2006/relationships/image" Target="../media/image92.png"/><Relationship Id="rId3" Type="http://schemas.openxmlformats.org/officeDocument/2006/relationships/image" Target="../media/image287.png"/><Relationship Id="rId12" Type="http://schemas.openxmlformats.org/officeDocument/2006/relationships/image" Target="../media/image296.png"/><Relationship Id="rId17" Type="http://schemas.openxmlformats.org/officeDocument/2006/relationships/image" Target="../media/image297.png"/><Relationship Id="rId25" Type="http://schemas.openxmlformats.org/officeDocument/2006/relationships/image" Target="../media/image302.png"/><Relationship Id="rId33" Type="http://schemas.openxmlformats.org/officeDocument/2006/relationships/image" Target="../media/image307.png"/><Relationship Id="rId38" Type="http://schemas.openxmlformats.org/officeDocument/2006/relationships/image" Target="../media/image80.png"/><Relationship Id="rId46" Type="http://schemas.openxmlformats.org/officeDocument/2006/relationships/image" Target="../media/image315.png"/><Relationship Id="rId20" Type="http://schemas.openxmlformats.org/officeDocument/2006/relationships/image" Target="../media/image151.png"/><Relationship Id="rId41" Type="http://schemas.openxmlformats.org/officeDocument/2006/relationships/image" Target="../media/image83.png"/><Relationship Id="rId54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0.png"/><Relationship Id="rId15" Type="http://schemas.openxmlformats.org/officeDocument/2006/relationships/image" Target="../media/image260.jpg"/><Relationship Id="rId23" Type="http://schemas.openxmlformats.org/officeDocument/2006/relationships/image" Target="../media/image301.png"/><Relationship Id="rId28" Type="http://schemas.openxmlformats.org/officeDocument/2006/relationships/image" Target="../media/image305.png"/><Relationship Id="rId36" Type="http://schemas.openxmlformats.org/officeDocument/2006/relationships/image" Target="../media/image309.png"/><Relationship Id="rId49" Type="http://schemas.openxmlformats.org/officeDocument/2006/relationships/image" Target="../media/image318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0.png"/><Relationship Id="rId18" Type="http://schemas.openxmlformats.org/officeDocument/2006/relationships/image" Target="../media/image335.png"/><Relationship Id="rId26" Type="http://schemas.openxmlformats.org/officeDocument/2006/relationships/image" Target="../media/image340.png"/><Relationship Id="rId39" Type="http://schemas.openxmlformats.org/officeDocument/2006/relationships/image" Target="../media/image347.png"/><Relationship Id="rId21" Type="http://schemas.openxmlformats.org/officeDocument/2006/relationships/image" Target="../media/image58.jpg"/><Relationship Id="rId34" Type="http://schemas.openxmlformats.org/officeDocument/2006/relationships/image" Target="../media/image75.png"/><Relationship Id="rId42" Type="http://schemas.openxmlformats.org/officeDocument/2006/relationships/image" Target="../media/image81.png"/><Relationship Id="rId47" Type="http://schemas.openxmlformats.org/officeDocument/2006/relationships/image" Target="../media/image350.png"/><Relationship Id="rId50" Type="http://schemas.openxmlformats.org/officeDocument/2006/relationships/image" Target="../media/image352.png"/><Relationship Id="rId55" Type="http://schemas.openxmlformats.org/officeDocument/2006/relationships/image" Target="../media/image95.png"/><Relationship Id="rId7" Type="http://schemas.openxmlformats.org/officeDocument/2006/relationships/image" Target="../media/image324.png"/><Relationship Id="rId2" Type="http://schemas.openxmlformats.org/officeDocument/2006/relationships/image" Target="../media/image248.jpg"/><Relationship Id="rId16" Type="http://schemas.openxmlformats.org/officeDocument/2006/relationships/image" Target="../media/image333.png"/><Relationship Id="rId29" Type="http://schemas.openxmlformats.org/officeDocument/2006/relationships/image" Target="../media/image341.png"/><Relationship Id="rId11" Type="http://schemas.openxmlformats.org/officeDocument/2006/relationships/image" Target="../media/image328.png"/><Relationship Id="rId24" Type="http://schemas.openxmlformats.org/officeDocument/2006/relationships/image" Target="../media/image338.png"/><Relationship Id="rId32" Type="http://schemas.openxmlformats.org/officeDocument/2006/relationships/image" Target="../media/image343.png"/><Relationship Id="rId37" Type="http://schemas.openxmlformats.org/officeDocument/2006/relationships/image" Target="../media/image116.png"/><Relationship Id="rId40" Type="http://schemas.openxmlformats.org/officeDocument/2006/relationships/image" Target="../media/image20.png"/><Relationship Id="rId45" Type="http://schemas.openxmlformats.org/officeDocument/2006/relationships/image" Target="../media/image348.png"/><Relationship Id="rId53" Type="http://schemas.openxmlformats.org/officeDocument/2006/relationships/image" Target="../media/image354.png"/><Relationship Id="rId5" Type="http://schemas.openxmlformats.org/officeDocument/2006/relationships/image" Target="../media/image322.png"/><Relationship Id="rId19" Type="http://schemas.openxmlformats.org/officeDocument/2006/relationships/image" Target="../media/image259.jpg"/><Relationship Id="rId4" Type="http://schemas.openxmlformats.org/officeDocument/2006/relationships/image" Target="../media/image321.png"/><Relationship Id="rId9" Type="http://schemas.openxmlformats.org/officeDocument/2006/relationships/image" Target="../media/image326.png"/><Relationship Id="rId14" Type="http://schemas.openxmlformats.org/officeDocument/2006/relationships/image" Target="../media/image331.png"/><Relationship Id="rId22" Type="http://schemas.openxmlformats.org/officeDocument/2006/relationships/image" Target="../media/image336.png"/><Relationship Id="rId27" Type="http://schemas.openxmlformats.org/officeDocument/2006/relationships/image" Target="../media/image107.png"/><Relationship Id="rId30" Type="http://schemas.openxmlformats.org/officeDocument/2006/relationships/image" Target="../media/image342.png"/><Relationship Id="rId35" Type="http://schemas.openxmlformats.org/officeDocument/2006/relationships/image" Target="../media/image345.png"/><Relationship Id="rId43" Type="http://schemas.openxmlformats.org/officeDocument/2006/relationships/image" Target="../media/image120.png"/><Relationship Id="rId48" Type="http://schemas.openxmlformats.org/officeDocument/2006/relationships/image" Target="../media/image30.png"/><Relationship Id="rId56" Type="http://schemas.openxmlformats.org/officeDocument/2006/relationships/image" Target="../media/image39.png"/><Relationship Id="rId8" Type="http://schemas.openxmlformats.org/officeDocument/2006/relationships/image" Target="../media/image325.png"/><Relationship Id="rId51" Type="http://schemas.openxmlformats.org/officeDocument/2006/relationships/image" Target="../media/image353.png"/><Relationship Id="rId3" Type="http://schemas.openxmlformats.org/officeDocument/2006/relationships/image" Target="../media/image320.png"/><Relationship Id="rId12" Type="http://schemas.openxmlformats.org/officeDocument/2006/relationships/image" Target="../media/image329.png"/><Relationship Id="rId17" Type="http://schemas.openxmlformats.org/officeDocument/2006/relationships/image" Target="../media/image334.png"/><Relationship Id="rId25" Type="http://schemas.openxmlformats.org/officeDocument/2006/relationships/image" Target="../media/image339.png"/><Relationship Id="rId33" Type="http://schemas.openxmlformats.org/officeDocument/2006/relationships/image" Target="../media/image344.png"/><Relationship Id="rId38" Type="http://schemas.openxmlformats.org/officeDocument/2006/relationships/image" Target="../media/image346.png"/><Relationship Id="rId46" Type="http://schemas.openxmlformats.org/officeDocument/2006/relationships/image" Target="../media/image349.png"/><Relationship Id="rId20" Type="http://schemas.openxmlformats.org/officeDocument/2006/relationships/image" Target="../media/image260.jpg"/><Relationship Id="rId41" Type="http://schemas.openxmlformats.org/officeDocument/2006/relationships/image" Target="../media/image119.png"/><Relationship Id="rId54" Type="http://schemas.openxmlformats.org/officeDocument/2006/relationships/image" Target="../media/image3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3.png"/><Relationship Id="rId15" Type="http://schemas.openxmlformats.org/officeDocument/2006/relationships/image" Target="../media/image332.png"/><Relationship Id="rId23" Type="http://schemas.openxmlformats.org/officeDocument/2006/relationships/image" Target="../media/image337.png"/><Relationship Id="rId28" Type="http://schemas.openxmlformats.org/officeDocument/2006/relationships/image" Target="../media/image222.png"/><Relationship Id="rId36" Type="http://schemas.openxmlformats.org/officeDocument/2006/relationships/image" Target="../media/image115.png"/><Relationship Id="rId49" Type="http://schemas.openxmlformats.org/officeDocument/2006/relationships/image" Target="../media/image351.png"/><Relationship Id="rId57" Type="http://schemas.openxmlformats.org/officeDocument/2006/relationships/image" Target="../media/image96.png"/><Relationship Id="rId10" Type="http://schemas.openxmlformats.org/officeDocument/2006/relationships/image" Target="../media/image327.png"/><Relationship Id="rId31" Type="http://schemas.openxmlformats.org/officeDocument/2006/relationships/image" Target="../media/image158.png"/><Relationship Id="rId44" Type="http://schemas.openxmlformats.org/officeDocument/2006/relationships/image" Target="../media/image121.png"/><Relationship Id="rId52" Type="http://schemas.openxmlformats.org/officeDocument/2006/relationships/image" Target="../media/image128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9.png"/><Relationship Id="rId21" Type="http://schemas.openxmlformats.org/officeDocument/2006/relationships/image" Target="../media/image374.png"/><Relationship Id="rId42" Type="http://schemas.openxmlformats.org/officeDocument/2006/relationships/image" Target="../media/image260.jpg"/><Relationship Id="rId47" Type="http://schemas.openxmlformats.org/officeDocument/2006/relationships/image" Target="../media/image393.png"/><Relationship Id="rId63" Type="http://schemas.openxmlformats.org/officeDocument/2006/relationships/image" Target="../media/image81.png"/><Relationship Id="rId68" Type="http://schemas.openxmlformats.org/officeDocument/2006/relationships/image" Target="../media/image238.png"/><Relationship Id="rId16" Type="http://schemas.openxmlformats.org/officeDocument/2006/relationships/image" Target="../media/image369.png"/><Relationship Id="rId11" Type="http://schemas.openxmlformats.org/officeDocument/2006/relationships/image" Target="../media/image364.png"/><Relationship Id="rId24" Type="http://schemas.openxmlformats.org/officeDocument/2006/relationships/image" Target="../media/image377.png"/><Relationship Id="rId32" Type="http://schemas.openxmlformats.org/officeDocument/2006/relationships/image" Target="../media/image383.png"/><Relationship Id="rId37" Type="http://schemas.openxmlformats.org/officeDocument/2006/relationships/image" Target="../media/image388.png"/><Relationship Id="rId40" Type="http://schemas.openxmlformats.org/officeDocument/2006/relationships/image" Target="../media/image391.png"/><Relationship Id="rId45" Type="http://schemas.openxmlformats.org/officeDocument/2006/relationships/image" Target="../media/image221.png"/><Relationship Id="rId53" Type="http://schemas.openxmlformats.org/officeDocument/2006/relationships/image" Target="../media/image227.png"/><Relationship Id="rId58" Type="http://schemas.openxmlformats.org/officeDocument/2006/relationships/image" Target="../media/image232.png"/><Relationship Id="rId66" Type="http://schemas.openxmlformats.org/officeDocument/2006/relationships/image" Target="../media/image168.png"/><Relationship Id="rId74" Type="http://schemas.openxmlformats.org/officeDocument/2006/relationships/image" Target="../media/image396.png"/><Relationship Id="rId79" Type="http://schemas.openxmlformats.org/officeDocument/2006/relationships/image" Target="../media/image39.png"/><Relationship Id="rId5" Type="http://schemas.openxmlformats.org/officeDocument/2006/relationships/image" Target="../media/image358.png"/><Relationship Id="rId61" Type="http://schemas.openxmlformats.org/officeDocument/2006/relationships/image" Target="../media/image78.png"/><Relationship Id="rId19" Type="http://schemas.openxmlformats.org/officeDocument/2006/relationships/image" Target="../media/image372.png"/><Relationship Id="rId14" Type="http://schemas.openxmlformats.org/officeDocument/2006/relationships/image" Target="../media/image367.png"/><Relationship Id="rId22" Type="http://schemas.openxmlformats.org/officeDocument/2006/relationships/image" Target="../media/image375.png"/><Relationship Id="rId27" Type="http://schemas.openxmlformats.org/officeDocument/2006/relationships/image" Target="../media/image380.png"/><Relationship Id="rId30" Type="http://schemas.openxmlformats.org/officeDocument/2006/relationships/image" Target="../media/image259.jpg"/><Relationship Id="rId35" Type="http://schemas.openxmlformats.org/officeDocument/2006/relationships/image" Target="../media/image386.png"/><Relationship Id="rId43" Type="http://schemas.openxmlformats.org/officeDocument/2006/relationships/image" Target="../media/image58.jpg"/><Relationship Id="rId48" Type="http://schemas.openxmlformats.org/officeDocument/2006/relationships/image" Target="../media/image158.png"/><Relationship Id="rId56" Type="http://schemas.openxmlformats.org/officeDocument/2006/relationships/image" Target="../media/image307.png"/><Relationship Id="rId64" Type="http://schemas.openxmlformats.org/officeDocument/2006/relationships/image" Target="../media/image235.png"/><Relationship Id="rId69" Type="http://schemas.openxmlformats.org/officeDocument/2006/relationships/image" Target="../media/image315.png"/><Relationship Id="rId77" Type="http://schemas.openxmlformats.org/officeDocument/2006/relationships/image" Target="../media/image245.png"/><Relationship Id="rId8" Type="http://schemas.openxmlformats.org/officeDocument/2006/relationships/image" Target="../media/image361.png"/><Relationship Id="rId51" Type="http://schemas.openxmlformats.org/officeDocument/2006/relationships/image" Target="../media/image72.png"/><Relationship Id="rId72" Type="http://schemas.openxmlformats.org/officeDocument/2006/relationships/image" Target="../media/image241.png"/><Relationship Id="rId80" Type="http://schemas.openxmlformats.org/officeDocument/2006/relationships/image" Target="../media/image246.png"/><Relationship Id="rId3" Type="http://schemas.openxmlformats.org/officeDocument/2006/relationships/image" Target="../media/image356.png"/><Relationship Id="rId12" Type="http://schemas.openxmlformats.org/officeDocument/2006/relationships/image" Target="../media/image365.png"/><Relationship Id="rId17" Type="http://schemas.openxmlformats.org/officeDocument/2006/relationships/image" Target="../media/image370.png"/><Relationship Id="rId25" Type="http://schemas.openxmlformats.org/officeDocument/2006/relationships/image" Target="../media/image378.png"/><Relationship Id="rId33" Type="http://schemas.openxmlformats.org/officeDocument/2006/relationships/image" Target="../media/image384.png"/><Relationship Id="rId38" Type="http://schemas.openxmlformats.org/officeDocument/2006/relationships/image" Target="../media/image389.png"/><Relationship Id="rId46" Type="http://schemas.openxmlformats.org/officeDocument/2006/relationships/image" Target="../media/image69.png"/><Relationship Id="rId59" Type="http://schemas.openxmlformats.org/officeDocument/2006/relationships/image" Target="../media/image394.png"/><Relationship Id="rId67" Type="http://schemas.openxmlformats.org/officeDocument/2006/relationships/image" Target="../media/image314.png"/><Relationship Id="rId20" Type="http://schemas.openxmlformats.org/officeDocument/2006/relationships/image" Target="../media/image373.png"/><Relationship Id="rId41" Type="http://schemas.openxmlformats.org/officeDocument/2006/relationships/image" Target="../media/image392.png"/><Relationship Id="rId54" Type="http://schemas.openxmlformats.org/officeDocument/2006/relationships/image" Target="../media/image228.png"/><Relationship Id="rId62" Type="http://schemas.openxmlformats.org/officeDocument/2006/relationships/image" Target="../media/image80.png"/><Relationship Id="rId70" Type="http://schemas.openxmlformats.org/officeDocument/2006/relationships/image" Target="../media/image30.png"/><Relationship Id="rId75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9.png"/><Relationship Id="rId15" Type="http://schemas.openxmlformats.org/officeDocument/2006/relationships/image" Target="../media/image368.png"/><Relationship Id="rId23" Type="http://schemas.openxmlformats.org/officeDocument/2006/relationships/image" Target="../media/image376.png"/><Relationship Id="rId28" Type="http://schemas.openxmlformats.org/officeDocument/2006/relationships/image" Target="../media/image381.png"/><Relationship Id="rId36" Type="http://schemas.openxmlformats.org/officeDocument/2006/relationships/image" Target="../media/image387.png"/><Relationship Id="rId49" Type="http://schemas.openxmlformats.org/officeDocument/2006/relationships/image" Target="../media/image224.png"/><Relationship Id="rId57" Type="http://schemas.openxmlformats.org/officeDocument/2006/relationships/image" Target="../media/image231.png"/><Relationship Id="rId10" Type="http://schemas.openxmlformats.org/officeDocument/2006/relationships/image" Target="../media/image363.png"/><Relationship Id="rId31" Type="http://schemas.openxmlformats.org/officeDocument/2006/relationships/image" Target="../media/image211.jpg"/><Relationship Id="rId44" Type="http://schemas.openxmlformats.org/officeDocument/2006/relationships/image" Target="../media/image220.png"/><Relationship Id="rId52" Type="http://schemas.openxmlformats.org/officeDocument/2006/relationships/image" Target="../media/image226.png"/><Relationship Id="rId60" Type="http://schemas.openxmlformats.org/officeDocument/2006/relationships/image" Target="../media/image234.png"/><Relationship Id="rId65" Type="http://schemas.openxmlformats.org/officeDocument/2006/relationships/image" Target="../media/image236.png"/><Relationship Id="rId73" Type="http://schemas.openxmlformats.org/officeDocument/2006/relationships/image" Target="../media/image242.png"/><Relationship Id="rId78" Type="http://schemas.openxmlformats.org/officeDocument/2006/relationships/image" Target="../media/image95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Relationship Id="rId13" Type="http://schemas.openxmlformats.org/officeDocument/2006/relationships/image" Target="../media/image366.png"/><Relationship Id="rId18" Type="http://schemas.openxmlformats.org/officeDocument/2006/relationships/image" Target="../media/image371.png"/><Relationship Id="rId39" Type="http://schemas.openxmlformats.org/officeDocument/2006/relationships/image" Target="../media/image390.png"/><Relationship Id="rId34" Type="http://schemas.openxmlformats.org/officeDocument/2006/relationships/image" Target="../media/image385.png"/><Relationship Id="rId50" Type="http://schemas.openxmlformats.org/officeDocument/2006/relationships/image" Target="../media/image225.png"/><Relationship Id="rId55" Type="http://schemas.openxmlformats.org/officeDocument/2006/relationships/image" Target="../media/image229.png"/><Relationship Id="rId76" Type="http://schemas.openxmlformats.org/officeDocument/2006/relationships/image" Target="../media/image397.png"/><Relationship Id="rId7" Type="http://schemas.openxmlformats.org/officeDocument/2006/relationships/image" Target="../media/image360.png"/><Relationship Id="rId71" Type="http://schemas.openxmlformats.org/officeDocument/2006/relationships/image" Target="../media/image395.png"/><Relationship Id="rId2" Type="http://schemas.openxmlformats.org/officeDocument/2006/relationships/image" Target="../media/image248.jpg"/><Relationship Id="rId29" Type="http://schemas.openxmlformats.org/officeDocument/2006/relationships/image" Target="../media/image382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18.png"/><Relationship Id="rId21" Type="http://schemas.openxmlformats.org/officeDocument/2006/relationships/image" Target="../media/image259.jpg"/><Relationship Id="rId42" Type="http://schemas.openxmlformats.org/officeDocument/2006/relationships/image" Target="../media/image434.png"/><Relationship Id="rId47" Type="http://schemas.openxmlformats.org/officeDocument/2006/relationships/image" Target="../media/image220.png"/><Relationship Id="rId63" Type="http://schemas.openxmlformats.org/officeDocument/2006/relationships/image" Target="../media/image234.png"/><Relationship Id="rId68" Type="http://schemas.openxmlformats.org/officeDocument/2006/relationships/image" Target="../media/image236.png"/><Relationship Id="rId16" Type="http://schemas.openxmlformats.org/officeDocument/2006/relationships/image" Target="../media/image411.png"/><Relationship Id="rId11" Type="http://schemas.openxmlformats.org/officeDocument/2006/relationships/image" Target="../media/image406.png"/><Relationship Id="rId32" Type="http://schemas.openxmlformats.org/officeDocument/2006/relationships/image" Target="../media/image424.png"/><Relationship Id="rId37" Type="http://schemas.openxmlformats.org/officeDocument/2006/relationships/image" Target="../media/image429.png"/><Relationship Id="rId53" Type="http://schemas.openxmlformats.org/officeDocument/2006/relationships/image" Target="../media/image225.png"/><Relationship Id="rId58" Type="http://schemas.openxmlformats.org/officeDocument/2006/relationships/image" Target="../media/image229.png"/><Relationship Id="rId74" Type="http://schemas.openxmlformats.org/officeDocument/2006/relationships/image" Target="../media/image395.png"/><Relationship Id="rId79" Type="http://schemas.openxmlformats.org/officeDocument/2006/relationships/image" Target="../media/image397.png"/><Relationship Id="rId5" Type="http://schemas.openxmlformats.org/officeDocument/2006/relationships/image" Target="../media/image400.png"/><Relationship Id="rId61" Type="http://schemas.openxmlformats.org/officeDocument/2006/relationships/image" Target="../media/image232.png"/><Relationship Id="rId82" Type="http://schemas.openxmlformats.org/officeDocument/2006/relationships/image" Target="../media/image39.png"/><Relationship Id="rId19" Type="http://schemas.openxmlformats.org/officeDocument/2006/relationships/image" Target="../media/image414.png"/><Relationship Id="rId14" Type="http://schemas.openxmlformats.org/officeDocument/2006/relationships/image" Target="../media/image409.png"/><Relationship Id="rId22" Type="http://schemas.openxmlformats.org/officeDocument/2006/relationships/image" Target="../media/image211.jpg"/><Relationship Id="rId27" Type="http://schemas.openxmlformats.org/officeDocument/2006/relationships/image" Target="../media/image419.png"/><Relationship Id="rId30" Type="http://schemas.openxmlformats.org/officeDocument/2006/relationships/image" Target="../media/image422.png"/><Relationship Id="rId35" Type="http://schemas.openxmlformats.org/officeDocument/2006/relationships/image" Target="../media/image427.png"/><Relationship Id="rId43" Type="http://schemas.openxmlformats.org/officeDocument/2006/relationships/image" Target="../media/image435.png"/><Relationship Id="rId48" Type="http://schemas.openxmlformats.org/officeDocument/2006/relationships/image" Target="../media/image221.png"/><Relationship Id="rId56" Type="http://schemas.openxmlformats.org/officeDocument/2006/relationships/image" Target="../media/image227.png"/><Relationship Id="rId64" Type="http://schemas.openxmlformats.org/officeDocument/2006/relationships/image" Target="../media/image78.png"/><Relationship Id="rId69" Type="http://schemas.openxmlformats.org/officeDocument/2006/relationships/image" Target="../media/image168.png"/><Relationship Id="rId77" Type="http://schemas.openxmlformats.org/officeDocument/2006/relationships/image" Target="../media/image396.png"/><Relationship Id="rId8" Type="http://schemas.openxmlformats.org/officeDocument/2006/relationships/image" Target="../media/image403.png"/><Relationship Id="rId51" Type="http://schemas.openxmlformats.org/officeDocument/2006/relationships/image" Target="../media/image158.png"/><Relationship Id="rId72" Type="http://schemas.openxmlformats.org/officeDocument/2006/relationships/image" Target="../media/image315.png"/><Relationship Id="rId80" Type="http://schemas.openxmlformats.org/officeDocument/2006/relationships/image" Target="../media/image245.png"/><Relationship Id="rId3" Type="http://schemas.openxmlformats.org/officeDocument/2006/relationships/image" Target="../media/image398.png"/><Relationship Id="rId12" Type="http://schemas.openxmlformats.org/officeDocument/2006/relationships/image" Target="../media/image407.png"/><Relationship Id="rId17" Type="http://schemas.openxmlformats.org/officeDocument/2006/relationships/image" Target="../media/image412.png"/><Relationship Id="rId25" Type="http://schemas.openxmlformats.org/officeDocument/2006/relationships/image" Target="../media/image260.jpg"/><Relationship Id="rId33" Type="http://schemas.openxmlformats.org/officeDocument/2006/relationships/image" Target="../media/image425.png"/><Relationship Id="rId38" Type="http://schemas.openxmlformats.org/officeDocument/2006/relationships/image" Target="../media/image430.png"/><Relationship Id="rId46" Type="http://schemas.openxmlformats.org/officeDocument/2006/relationships/image" Target="../media/image58.jpg"/><Relationship Id="rId59" Type="http://schemas.openxmlformats.org/officeDocument/2006/relationships/image" Target="../media/image307.png"/><Relationship Id="rId67" Type="http://schemas.openxmlformats.org/officeDocument/2006/relationships/image" Target="../media/image235.png"/><Relationship Id="rId20" Type="http://schemas.openxmlformats.org/officeDocument/2006/relationships/image" Target="../media/image415.png"/><Relationship Id="rId41" Type="http://schemas.openxmlformats.org/officeDocument/2006/relationships/image" Target="../media/image433.png"/><Relationship Id="rId54" Type="http://schemas.openxmlformats.org/officeDocument/2006/relationships/image" Target="../media/image72.png"/><Relationship Id="rId62" Type="http://schemas.openxmlformats.org/officeDocument/2006/relationships/image" Target="../media/image394.png"/><Relationship Id="rId70" Type="http://schemas.openxmlformats.org/officeDocument/2006/relationships/image" Target="../media/image314.png"/><Relationship Id="rId75" Type="http://schemas.openxmlformats.org/officeDocument/2006/relationships/image" Target="../media/image241.png"/><Relationship Id="rId83" Type="http://schemas.openxmlformats.org/officeDocument/2006/relationships/image" Target="../media/image2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1.png"/><Relationship Id="rId15" Type="http://schemas.openxmlformats.org/officeDocument/2006/relationships/image" Target="../media/image410.png"/><Relationship Id="rId23" Type="http://schemas.openxmlformats.org/officeDocument/2006/relationships/image" Target="../media/image416.png"/><Relationship Id="rId28" Type="http://schemas.openxmlformats.org/officeDocument/2006/relationships/image" Target="../media/image420.png"/><Relationship Id="rId36" Type="http://schemas.openxmlformats.org/officeDocument/2006/relationships/image" Target="../media/image428.png"/><Relationship Id="rId49" Type="http://schemas.openxmlformats.org/officeDocument/2006/relationships/image" Target="../media/image69.png"/><Relationship Id="rId57" Type="http://schemas.openxmlformats.org/officeDocument/2006/relationships/image" Target="../media/image228.png"/><Relationship Id="rId10" Type="http://schemas.openxmlformats.org/officeDocument/2006/relationships/image" Target="../media/image405.png"/><Relationship Id="rId31" Type="http://schemas.openxmlformats.org/officeDocument/2006/relationships/image" Target="../media/image423.png"/><Relationship Id="rId44" Type="http://schemas.openxmlformats.org/officeDocument/2006/relationships/image" Target="../media/image436.png"/><Relationship Id="rId52" Type="http://schemas.openxmlformats.org/officeDocument/2006/relationships/image" Target="../media/image224.png"/><Relationship Id="rId60" Type="http://schemas.openxmlformats.org/officeDocument/2006/relationships/image" Target="../media/image231.png"/><Relationship Id="rId65" Type="http://schemas.openxmlformats.org/officeDocument/2006/relationships/image" Target="../media/image80.png"/><Relationship Id="rId73" Type="http://schemas.openxmlformats.org/officeDocument/2006/relationships/image" Target="../media/image30.png"/><Relationship Id="rId78" Type="http://schemas.openxmlformats.org/officeDocument/2006/relationships/image" Target="../media/image92.png"/><Relationship Id="rId81" Type="http://schemas.openxmlformats.org/officeDocument/2006/relationships/image" Target="../media/image95.png"/><Relationship Id="rId4" Type="http://schemas.openxmlformats.org/officeDocument/2006/relationships/image" Target="../media/image399.png"/><Relationship Id="rId9" Type="http://schemas.openxmlformats.org/officeDocument/2006/relationships/image" Target="../media/image404.png"/><Relationship Id="rId13" Type="http://schemas.openxmlformats.org/officeDocument/2006/relationships/image" Target="../media/image408.png"/><Relationship Id="rId18" Type="http://schemas.openxmlformats.org/officeDocument/2006/relationships/image" Target="../media/image413.png"/><Relationship Id="rId39" Type="http://schemas.openxmlformats.org/officeDocument/2006/relationships/image" Target="../media/image431.png"/><Relationship Id="rId34" Type="http://schemas.openxmlformats.org/officeDocument/2006/relationships/image" Target="../media/image426.png"/><Relationship Id="rId50" Type="http://schemas.openxmlformats.org/officeDocument/2006/relationships/image" Target="../media/image393.png"/><Relationship Id="rId55" Type="http://schemas.openxmlformats.org/officeDocument/2006/relationships/image" Target="../media/image226.png"/><Relationship Id="rId76" Type="http://schemas.openxmlformats.org/officeDocument/2006/relationships/image" Target="../media/image242.png"/><Relationship Id="rId7" Type="http://schemas.openxmlformats.org/officeDocument/2006/relationships/image" Target="../media/image402.png"/><Relationship Id="rId71" Type="http://schemas.openxmlformats.org/officeDocument/2006/relationships/image" Target="../media/image238.png"/><Relationship Id="rId2" Type="http://schemas.openxmlformats.org/officeDocument/2006/relationships/image" Target="../media/image248.jpg"/><Relationship Id="rId29" Type="http://schemas.openxmlformats.org/officeDocument/2006/relationships/image" Target="../media/image421.png"/><Relationship Id="rId24" Type="http://schemas.openxmlformats.org/officeDocument/2006/relationships/image" Target="../media/image417.png"/><Relationship Id="rId40" Type="http://schemas.openxmlformats.org/officeDocument/2006/relationships/image" Target="../media/image432.png"/><Relationship Id="rId45" Type="http://schemas.openxmlformats.org/officeDocument/2006/relationships/image" Target="../media/image437.png"/><Relationship Id="rId66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6960107"/>
            <a:ext cx="10514330" cy="307975"/>
          </a:xfrm>
          <a:custGeom>
            <a:avLst/>
            <a:gdLst/>
            <a:ahLst/>
            <a:cxnLst/>
            <a:rect l="l" t="t" r="r" b="b"/>
            <a:pathLst>
              <a:path w="10514330" h="307975">
                <a:moveTo>
                  <a:pt x="10514075" y="307847"/>
                </a:moveTo>
                <a:lnTo>
                  <a:pt x="10514075" y="0"/>
                </a:lnTo>
                <a:lnTo>
                  <a:pt x="0" y="0"/>
                </a:lnTo>
                <a:lnTo>
                  <a:pt x="0" y="307847"/>
                </a:lnTo>
                <a:lnTo>
                  <a:pt x="10514075" y="307847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90504" y="250812"/>
            <a:ext cx="3315335" cy="53911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2700" marR="508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2404" y="7000745"/>
            <a:ext cx="339788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REUNION</a:t>
            </a:r>
            <a:r>
              <a:rPr sz="125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PUBLIQUE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11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JUILLET</a:t>
            </a:r>
            <a:r>
              <a:rPr sz="125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2023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4332" y="2727450"/>
            <a:ext cx="6068060" cy="4191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97305" marR="5080" indent="-1285240">
              <a:lnSpc>
                <a:spcPct val="105600"/>
              </a:lnSpc>
              <a:spcBef>
                <a:spcPts val="25"/>
              </a:spcBef>
            </a:pP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ENFOUISSEMENTS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DES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RESEAUX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ELECTRIQUES HAUTE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ET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BASSE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TENSION </a:t>
            </a:r>
            <a:r>
              <a:rPr sz="1250" b="1" spc="-35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MODERNISATION DE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L'ECLAIRAGE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PUBLIC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6485" y="5342633"/>
            <a:ext cx="5224780" cy="6197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algn="ctr">
              <a:lnSpc>
                <a:spcPct val="105600"/>
              </a:lnSpc>
              <a:spcBef>
                <a:spcPts val="25"/>
              </a:spcBef>
            </a:pP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RENFORCEMENT 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DU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RESEAU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DE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DISTRIBUTION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D'EAU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POTABLE </a:t>
            </a:r>
            <a:r>
              <a:rPr sz="1250" b="1" spc="-35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REPARATIONS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 PONCTUELLES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DU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RESEAU</a:t>
            </a:r>
            <a:r>
              <a:rPr sz="1250" b="1" spc="1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D'ASSAINISSEMENT 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 ENFOUISSEMENT</a:t>
            </a:r>
            <a:r>
              <a:rPr sz="1250" b="1" spc="-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spc="10" dirty="0">
                <a:solidFill>
                  <a:srgbClr val="6FAC46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6FAC46"/>
                </a:solidFill>
                <a:latin typeface="Tahoma"/>
                <a:cs typeface="Tahoma"/>
              </a:rPr>
              <a:t>RESEAU</a:t>
            </a:r>
            <a:r>
              <a:rPr sz="1250" b="1" spc="5" dirty="0">
                <a:solidFill>
                  <a:srgbClr val="6FAC46"/>
                </a:solidFill>
                <a:latin typeface="Tahoma"/>
                <a:cs typeface="Tahoma"/>
              </a:rPr>
              <a:t> TELECOM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212714" y="358140"/>
            <a:ext cx="2207260" cy="777240"/>
            <a:chOff x="8212714" y="358140"/>
            <a:chExt cx="2207260" cy="777240"/>
          </a:xfrm>
        </p:grpSpPr>
        <p:sp>
          <p:nvSpPr>
            <p:cNvPr id="8" name="object 8"/>
            <p:cNvSpPr/>
            <p:nvPr/>
          </p:nvSpPr>
          <p:spPr>
            <a:xfrm>
              <a:off x="9492874" y="3848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6450" y="495300"/>
              <a:ext cx="18288" cy="228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7578" y="358140"/>
              <a:ext cx="1673351" cy="2209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74002" y="5753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64858" y="5829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64858" y="5905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85866" y="518160"/>
              <a:ext cx="384048" cy="990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2442" y="617220"/>
              <a:ext cx="54864" cy="609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1314" y="609600"/>
              <a:ext cx="301752" cy="838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13298" y="678180"/>
              <a:ext cx="36576" cy="2286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703186" y="6896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64274" y="571500"/>
              <a:ext cx="685799" cy="1676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23026" y="678180"/>
              <a:ext cx="530351" cy="609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04154" y="701040"/>
              <a:ext cx="36576" cy="381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743066" y="7353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0F8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83146" y="73533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04154" y="74295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9144" y="0"/>
                  </a:lnTo>
                </a:path>
                <a:path w="9525" h="7620">
                  <a:moveTo>
                    <a:pt x="0" y="7620"/>
                  </a:moveTo>
                  <a:lnTo>
                    <a:pt x="9144" y="762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04154" y="7581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7A3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32370" y="678180"/>
              <a:ext cx="347472" cy="5334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88402" y="708660"/>
              <a:ext cx="91440" cy="685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0186" y="579120"/>
              <a:ext cx="1709927" cy="2286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95594" y="739140"/>
              <a:ext cx="73151" cy="1066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34122" y="777240"/>
              <a:ext cx="36576" cy="381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1898" y="807720"/>
              <a:ext cx="731519" cy="5334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37426" y="800100"/>
              <a:ext cx="932688" cy="609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24978" y="815340"/>
              <a:ext cx="36576" cy="381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95594" y="838200"/>
              <a:ext cx="64008" cy="2286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642482" y="8572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15634" y="857250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0" y="0"/>
                  </a:moveTo>
                  <a:lnTo>
                    <a:pt x="9144" y="0"/>
                  </a:lnTo>
                </a:path>
                <a:path w="137159">
                  <a:moveTo>
                    <a:pt x="128016" y="0"/>
                  </a:moveTo>
                  <a:lnTo>
                    <a:pt x="13716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035674" y="853440"/>
              <a:ext cx="18288" cy="762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428866" y="8572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94042" y="853440"/>
              <a:ext cx="27432" cy="762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0324978" y="85725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209410" y="853440"/>
              <a:ext cx="36576" cy="2286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123810" y="853440"/>
              <a:ext cx="137160" cy="2286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324978" y="86487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12714" y="872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258434" y="872490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>
                  <a:moveTo>
                    <a:pt x="0" y="0"/>
                  </a:moveTo>
                  <a:lnTo>
                    <a:pt x="9144" y="0"/>
                  </a:lnTo>
                </a:path>
                <a:path w="64134">
                  <a:moveTo>
                    <a:pt x="54863" y="0"/>
                  </a:moveTo>
                  <a:lnTo>
                    <a:pt x="64008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212714" y="8801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258434" y="8801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285866" y="8801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13298" y="876300"/>
              <a:ext cx="18288" cy="1524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0169530" y="8801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212714" y="887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258434" y="887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85866" y="887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13882" y="853440"/>
              <a:ext cx="164592" cy="6096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0169530" y="887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212714" y="895350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>
                  <a:moveTo>
                    <a:pt x="0" y="0"/>
                  </a:moveTo>
                  <a:lnTo>
                    <a:pt x="9144" y="0"/>
                  </a:lnTo>
                </a:path>
                <a:path w="82550">
                  <a:moveTo>
                    <a:pt x="45720" y="0"/>
                  </a:moveTo>
                  <a:lnTo>
                    <a:pt x="54864" y="0"/>
                  </a:lnTo>
                </a:path>
                <a:path w="82550">
                  <a:moveTo>
                    <a:pt x="73151" y="0"/>
                  </a:moveTo>
                  <a:lnTo>
                    <a:pt x="82296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22442" y="8953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477890" y="89535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304154" y="9029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322442" y="9029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40730" y="899159"/>
              <a:ext cx="27432" cy="1524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12714" y="899159"/>
              <a:ext cx="54864" cy="1524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258434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304154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322442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368162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441314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468746" y="9105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221858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249290" y="918209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9144" y="0"/>
                  </a:lnTo>
                </a:path>
                <a:path w="45720">
                  <a:moveTo>
                    <a:pt x="36575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304154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322442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368162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413882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441314" y="918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340730" y="914400"/>
              <a:ext cx="27432" cy="1524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221858" y="9258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249290" y="9258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413882" y="906780"/>
              <a:ext cx="155447" cy="3810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8285866" y="9258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304154" y="9258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322442" y="925830"/>
              <a:ext cx="100965" cy="0"/>
            </a:xfrm>
            <a:custGeom>
              <a:avLst/>
              <a:gdLst/>
              <a:ahLst/>
              <a:cxnLst/>
              <a:rect l="l" t="t" r="r" b="b"/>
              <a:pathLst>
                <a:path w="100965">
                  <a:moveTo>
                    <a:pt x="0" y="0"/>
                  </a:moveTo>
                  <a:lnTo>
                    <a:pt x="9144" y="0"/>
                  </a:lnTo>
                </a:path>
                <a:path w="100965">
                  <a:moveTo>
                    <a:pt x="91440" y="0"/>
                  </a:moveTo>
                  <a:lnTo>
                    <a:pt x="10058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072250" y="853440"/>
              <a:ext cx="1335024" cy="9906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221858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249290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285866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304154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322442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340730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13882" y="933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285866" y="9410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304154" y="9410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322442" y="9410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340730" y="9410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441314" y="94107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231002" y="937259"/>
              <a:ext cx="27432" cy="1524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285866" y="948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304154" y="948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CA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322442" y="948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423026" y="9486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0242682" y="9486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240146" y="9563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285866" y="9563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285866" y="9639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285866" y="937259"/>
              <a:ext cx="265176" cy="762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288402" y="944880"/>
              <a:ext cx="100584" cy="7620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13298" y="853440"/>
              <a:ext cx="2093976" cy="220980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8459602" y="10096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D5DC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523610" y="10096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0297546" y="10248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322442" y="1074420"/>
              <a:ext cx="73151" cy="762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127114" y="1074420"/>
              <a:ext cx="82296" cy="7620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9127114" y="1085850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611746" y="1028700"/>
              <a:ext cx="807719" cy="762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596762" y="1074420"/>
              <a:ext cx="146304" cy="5334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9895210" y="11010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407274" y="1097280"/>
              <a:ext cx="12700" cy="7620"/>
            </a:xfrm>
            <a:custGeom>
              <a:avLst/>
              <a:gdLst/>
              <a:ahLst/>
              <a:cxnLst/>
              <a:rect l="l" t="t" r="r" b="b"/>
              <a:pathLst>
                <a:path w="12700" h="7619">
                  <a:moveTo>
                    <a:pt x="12191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12191" y="7619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59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288402" y="1097280"/>
              <a:ext cx="18288" cy="1524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684898" y="1104900"/>
              <a:ext cx="54864" cy="7620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10288402" y="11163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7AC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0288402" y="11239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0288402" y="11315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4172590" y="1578863"/>
            <a:ext cx="533400" cy="405765"/>
            <a:chOff x="4172590" y="1578863"/>
            <a:chExt cx="533400" cy="405765"/>
          </a:xfrm>
        </p:grpSpPr>
        <p:sp>
          <p:nvSpPr>
            <p:cNvPr id="124" name="object 124"/>
            <p:cNvSpPr/>
            <p:nvPr/>
          </p:nvSpPr>
          <p:spPr>
            <a:xfrm>
              <a:off x="4684654" y="158419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0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28622" y="1696211"/>
              <a:ext cx="85344" cy="10667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172590" y="1589531"/>
              <a:ext cx="533399" cy="394715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3809877" y="2080260"/>
            <a:ext cx="1343025" cy="433070"/>
            <a:chOff x="3809877" y="2080260"/>
            <a:chExt cx="1343025" cy="433070"/>
          </a:xfrm>
        </p:grpSpPr>
        <p:sp>
          <p:nvSpPr>
            <p:cNvPr id="128" name="object 128"/>
            <p:cNvSpPr/>
            <p:nvPr/>
          </p:nvSpPr>
          <p:spPr>
            <a:xfrm>
              <a:off x="4289937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6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321941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129917" y="2080260"/>
              <a:ext cx="128015" cy="21335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4215261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D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385949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7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28621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DA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81961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8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524633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684653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05989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37993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759329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545969" y="2080260"/>
              <a:ext cx="128015" cy="21335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4780665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81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834005" y="208559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6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684653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705989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449957" y="2080260"/>
              <a:ext cx="224027" cy="32003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4737993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759329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79269" y="2080260"/>
              <a:ext cx="160019" cy="42671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4780665" y="20962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AB1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172589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225929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8A3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47265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3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79269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A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300605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1A3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321941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28621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5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759329" y="2080260"/>
              <a:ext cx="85343" cy="42671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4524633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88641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8BD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684653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3AB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705989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737993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759329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9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80665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8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802001" y="210693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8B2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129917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0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300605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B2C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364613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3B8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385949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CBF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524633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BE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545969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C0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05989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EB4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737993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0B9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802001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3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834005" y="21175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6B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364613" y="2101596"/>
              <a:ext cx="490727" cy="181355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4802001" y="2277618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42671" y="0"/>
                  </a:lnTo>
                </a:path>
              </a:pathLst>
            </a:custGeom>
            <a:ln w="10667">
              <a:solidFill>
                <a:srgbClr val="84A1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809877" y="2090928"/>
              <a:ext cx="1342643" cy="422147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5567050" y="1633727"/>
            <a:ext cx="1341120" cy="859790"/>
            <a:chOff x="5567050" y="1633727"/>
            <a:chExt cx="1341120" cy="859790"/>
          </a:xfrm>
        </p:grpSpPr>
        <p:pic>
          <p:nvPicPr>
            <p:cNvPr id="180" name="object 1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975482" y="1633727"/>
              <a:ext cx="475488" cy="438911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487546" y="2109215"/>
              <a:ext cx="115823" cy="24383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6652138" y="21244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6B9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566794" y="2109215"/>
              <a:ext cx="188976" cy="2438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487546" y="2127504"/>
              <a:ext cx="262128" cy="12191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6633850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664330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28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694810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A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713098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D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804538" y="2121408"/>
              <a:ext cx="91439" cy="18287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6774058" y="213664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7BA3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804538" y="213664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828922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89AF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859402" y="213664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487546" y="2133600"/>
              <a:ext cx="213359" cy="18287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64330" y="2133600"/>
              <a:ext cx="85344" cy="18287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6804538" y="214274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12191" y="0"/>
                  </a:lnTo>
                </a:path>
                <a:path w="30479">
                  <a:moveTo>
                    <a:pt x="24383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633850" y="21488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1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652138" y="21488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17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694810" y="21488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3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572890" y="2154936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40">
                  <a:moveTo>
                    <a:pt x="0" y="0"/>
                  </a:moveTo>
                  <a:lnTo>
                    <a:pt x="6095" y="0"/>
                  </a:lnTo>
                </a:path>
                <a:path w="256540">
                  <a:moveTo>
                    <a:pt x="109727" y="0"/>
                  </a:moveTo>
                  <a:lnTo>
                    <a:pt x="115823" y="0"/>
                  </a:lnTo>
                </a:path>
                <a:path w="256540">
                  <a:moveTo>
                    <a:pt x="249936" y="0"/>
                  </a:moveTo>
                  <a:lnTo>
                    <a:pt x="256031" y="0"/>
                  </a:lnTo>
                </a:path>
              </a:pathLst>
            </a:custGeom>
            <a:ln w="6095">
              <a:solidFill>
                <a:srgbClr val="AFC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567050" y="2133600"/>
              <a:ext cx="1341119" cy="359663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4102533" y="4154471"/>
            <a:ext cx="2665730" cy="1022985"/>
            <a:chOff x="4102533" y="4154471"/>
            <a:chExt cx="2665730" cy="1022985"/>
          </a:xfrm>
        </p:grpSpPr>
        <p:pic>
          <p:nvPicPr>
            <p:cNvPr id="203" name="object 20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358302" y="4373288"/>
              <a:ext cx="2147599" cy="595256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4105533" y="4157471"/>
              <a:ext cx="2659380" cy="1016635"/>
            </a:xfrm>
            <a:custGeom>
              <a:avLst/>
              <a:gdLst/>
              <a:ahLst/>
              <a:cxnLst/>
              <a:rect l="l" t="t" r="r" b="b"/>
              <a:pathLst>
                <a:path w="2659379" h="1016635">
                  <a:moveTo>
                    <a:pt x="0" y="0"/>
                  </a:moveTo>
                  <a:lnTo>
                    <a:pt x="0" y="1016507"/>
                  </a:lnTo>
                  <a:lnTo>
                    <a:pt x="2659379" y="1016507"/>
                  </a:lnTo>
                  <a:lnTo>
                    <a:pt x="2659379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43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" name="object 20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11131" y="337581"/>
            <a:ext cx="2633472" cy="8842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016" y="177660"/>
            <a:ext cx="3511550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06680" marR="10668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PRESENTATION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NOTRE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STRUCTURE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5807" y="1370076"/>
            <a:ext cx="10328275" cy="5923915"/>
            <a:chOff x="185807" y="1370076"/>
            <a:chExt cx="10328275" cy="5923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807" y="1370076"/>
              <a:ext cx="6702552" cy="4689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7838" y="3334511"/>
              <a:ext cx="3976115" cy="39593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80026" y="5949696"/>
              <a:ext cx="2411095" cy="1165860"/>
            </a:xfrm>
            <a:custGeom>
              <a:avLst/>
              <a:gdLst/>
              <a:ahLst/>
              <a:cxnLst/>
              <a:rect l="l" t="t" r="r" b="b"/>
              <a:pathLst>
                <a:path w="2411095" h="1165859">
                  <a:moveTo>
                    <a:pt x="2325303" y="1111030"/>
                  </a:moveTo>
                  <a:lnTo>
                    <a:pt x="7620" y="0"/>
                  </a:lnTo>
                  <a:lnTo>
                    <a:pt x="0" y="16764"/>
                  </a:lnTo>
                  <a:lnTo>
                    <a:pt x="2316660" y="1129550"/>
                  </a:lnTo>
                  <a:lnTo>
                    <a:pt x="2325303" y="1111030"/>
                  </a:lnTo>
                  <a:close/>
                </a:path>
                <a:path w="2411095" h="1165859">
                  <a:moveTo>
                    <a:pt x="2334768" y="1164899"/>
                  </a:moveTo>
                  <a:lnTo>
                    <a:pt x="2334768" y="1115568"/>
                  </a:lnTo>
                  <a:lnTo>
                    <a:pt x="2325624" y="1133856"/>
                  </a:lnTo>
                  <a:lnTo>
                    <a:pt x="2316660" y="1129550"/>
                  </a:lnTo>
                  <a:lnTo>
                    <a:pt x="2299716" y="1165860"/>
                  </a:lnTo>
                  <a:lnTo>
                    <a:pt x="2334768" y="1164899"/>
                  </a:lnTo>
                  <a:close/>
                </a:path>
                <a:path w="2411095" h="1165859">
                  <a:moveTo>
                    <a:pt x="2334768" y="1115568"/>
                  </a:moveTo>
                  <a:lnTo>
                    <a:pt x="2325303" y="1111030"/>
                  </a:lnTo>
                  <a:lnTo>
                    <a:pt x="2316660" y="1129550"/>
                  </a:lnTo>
                  <a:lnTo>
                    <a:pt x="2325624" y="1133856"/>
                  </a:lnTo>
                  <a:lnTo>
                    <a:pt x="2334768" y="1115568"/>
                  </a:lnTo>
                  <a:close/>
                </a:path>
                <a:path w="2411095" h="1165859">
                  <a:moveTo>
                    <a:pt x="2410968" y="1162812"/>
                  </a:moveTo>
                  <a:lnTo>
                    <a:pt x="2342388" y="1074420"/>
                  </a:lnTo>
                  <a:lnTo>
                    <a:pt x="2325303" y="1111030"/>
                  </a:lnTo>
                  <a:lnTo>
                    <a:pt x="2334768" y="1115568"/>
                  </a:lnTo>
                  <a:lnTo>
                    <a:pt x="2334768" y="1164899"/>
                  </a:lnTo>
                  <a:lnTo>
                    <a:pt x="2410968" y="1162812"/>
                  </a:lnTo>
                  <a:close/>
                </a:path>
              </a:pathLst>
            </a:custGeom>
            <a:solidFill>
              <a:srgbClr val="ED7D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0222" y="5250180"/>
              <a:ext cx="1601724" cy="10515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94126" y="5244083"/>
              <a:ext cx="1615440" cy="1064260"/>
            </a:xfrm>
            <a:custGeom>
              <a:avLst/>
              <a:gdLst/>
              <a:ahLst/>
              <a:cxnLst/>
              <a:rect l="l" t="t" r="r" b="b"/>
              <a:pathLst>
                <a:path w="1615440" h="1064260">
                  <a:moveTo>
                    <a:pt x="0" y="0"/>
                  </a:moveTo>
                  <a:lnTo>
                    <a:pt x="0" y="1063751"/>
                  </a:lnTo>
                  <a:lnTo>
                    <a:pt x="1615439" y="1063751"/>
                  </a:lnTo>
                  <a:lnTo>
                    <a:pt x="1615439" y="0"/>
                  </a:lnTo>
                  <a:lnTo>
                    <a:pt x="0" y="0"/>
                  </a:lnTo>
                  <a:close/>
                </a:path>
              </a:pathLst>
            </a:custGeom>
            <a:ln w="140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80409" y="6341363"/>
              <a:ext cx="1615440" cy="276225"/>
            </a:xfrm>
            <a:custGeom>
              <a:avLst/>
              <a:gdLst/>
              <a:ahLst/>
              <a:cxnLst/>
              <a:rect l="l" t="t" r="r" b="b"/>
              <a:pathLst>
                <a:path w="1615440" h="276225">
                  <a:moveTo>
                    <a:pt x="1615439" y="275843"/>
                  </a:moveTo>
                  <a:lnTo>
                    <a:pt x="1615439" y="0"/>
                  </a:lnTo>
                  <a:lnTo>
                    <a:pt x="0" y="0"/>
                  </a:lnTo>
                  <a:lnTo>
                    <a:pt x="0" y="275843"/>
                  </a:lnTo>
                  <a:lnTo>
                    <a:pt x="1615439" y="2758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901827" y="6360665"/>
            <a:ext cx="1371600" cy="2368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ts val="835"/>
              </a:lnSpc>
              <a:spcBef>
                <a:spcPts val="95"/>
              </a:spcBef>
            </a:pP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Notre</a:t>
            </a:r>
            <a:r>
              <a:rPr sz="700" spc="-4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10" dirty="0">
                <a:solidFill>
                  <a:srgbClr val="ED7C30"/>
                </a:solidFill>
                <a:latin typeface="Tahoma"/>
                <a:cs typeface="Tahoma"/>
              </a:rPr>
              <a:t>implantation</a:t>
            </a:r>
            <a:endParaRPr sz="700">
              <a:latin typeface="Tahoma"/>
              <a:cs typeface="Tahoma"/>
            </a:endParaRPr>
          </a:p>
          <a:p>
            <a:pPr algn="ctr">
              <a:lnSpc>
                <a:spcPts val="835"/>
              </a:lnSpc>
            </a:pP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(à</a:t>
            </a:r>
            <a:r>
              <a:rPr sz="700" spc="-2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700" spc="-10" dirty="0">
                <a:solidFill>
                  <a:srgbClr val="ED7C30"/>
                </a:solidFill>
                <a:latin typeface="Tahoma"/>
                <a:cs typeface="Tahoma"/>
              </a:rPr>
              <a:t> gare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700" spc="-2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Nouaillé</a:t>
            </a:r>
            <a:r>
              <a:rPr sz="700" spc="-2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-</a:t>
            </a:r>
            <a:r>
              <a:rPr sz="700" spc="-1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Mignaloux)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00778" y="1890379"/>
            <a:ext cx="2671445" cy="1671320"/>
            <a:chOff x="7200778" y="1890379"/>
            <a:chExt cx="2671445" cy="1671320"/>
          </a:xfrm>
        </p:grpSpPr>
        <p:sp>
          <p:nvSpPr>
            <p:cNvPr id="12" name="object 12"/>
            <p:cNvSpPr/>
            <p:nvPr/>
          </p:nvSpPr>
          <p:spPr>
            <a:xfrm>
              <a:off x="7200778" y="2386584"/>
              <a:ext cx="1710055" cy="1175385"/>
            </a:xfrm>
            <a:custGeom>
              <a:avLst/>
              <a:gdLst/>
              <a:ahLst/>
              <a:cxnLst/>
              <a:rect l="l" t="t" r="r" b="b"/>
              <a:pathLst>
                <a:path w="1710054" h="1175385">
                  <a:moveTo>
                    <a:pt x="77722" y="1110829"/>
                  </a:moveTo>
                  <a:lnTo>
                    <a:pt x="54864" y="1077468"/>
                  </a:lnTo>
                  <a:lnTo>
                    <a:pt x="0" y="1175004"/>
                  </a:lnTo>
                  <a:lnTo>
                    <a:pt x="68580" y="1165609"/>
                  </a:lnTo>
                  <a:lnTo>
                    <a:pt x="68580" y="1117092"/>
                  </a:lnTo>
                  <a:lnTo>
                    <a:pt x="77722" y="1110829"/>
                  </a:lnTo>
                  <a:close/>
                </a:path>
                <a:path w="1710054" h="1175385">
                  <a:moveTo>
                    <a:pt x="89431" y="1127918"/>
                  </a:moveTo>
                  <a:lnTo>
                    <a:pt x="77722" y="1110829"/>
                  </a:lnTo>
                  <a:lnTo>
                    <a:pt x="68580" y="1117092"/>
                  </a:lnTo>
                  <a:lnTo>
                    <a:pt x="80772" y="1133856"/>
                  </a:lnTo>
                  <a:lnTo>
                    <a:pt x="89431" y="1127918"/>
                  </a:lnTo>
                  <a:close/>
                </a:path>
                <a:path w="1710054" h="1175385">
                  <a:moveTo>
                    <a:pt x="111252" y="1159764"/>
                  </a:moveTo>
                  <a:lnTo>
                    <a:pt x="89431" y="1127918"/>
                  </a:lnTo>
                  <a:lnTo>
                    <a:pt x="80772" y="1133856"/>
                  </a:lnTo>
                  <a:lnTo>
                    <a:pt x="68580" y="1117092"/>
                  </a:lnTo>
                  <a:lnTo>
                    <a:pt x="68580" y="1165609"/>
                  </a:lnTo>
                  <a:lnTo>
                    <a:pt x="111252" y="1159764"/>
                  </a:lnTo>
                  <a:close/>
                </a:path>
                <a:path w="1710054" h="1175385">
                  <a:moveTo>
                    <a:pt x="1709928" y="16764"/>
                  </a:moveTo>
                  <a:lnTo>
                    <a:pt x="1699260" y="0"/>
                  </a:lnTo>
                  <a:lnTo>
                    <a:pt x="77722" y="1110829"/>
                  </a:lnTo>
                  <a:lnTo>
                    <a:pt x="89431" y="1127918"/>
                  </a:lnTo>
                  <a:lnTo>
                    <a:pt x="1709928" y="16764"/>
                  </a:lnTo>
                  <a:close/>
                </a:path>
              </a:pathLst>
            </a:custGeom>
            <a:solidFill>
              <a:srgbClr val="ED7D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44134" y="1903475"/>
              <a:ext cx="1712976" cy="10180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38037" y="1897379"/>
              <a:ext cx="1727200" cy="1031875"/>
            </a:xfrm>
            <a:custGeom>
              <a:avLst/>
              <a:gdLst/>
              <a:ahLst/>
              <a:cxnLst/>
              <a:rect l="l" t="t" r="r" b="b"/>
              <a:pathLst>
                <a:path w="1727200" h="1031875">
                  <a:moveTo>
                    <a:pt x="0" y="0"/>
                  </a:moveTo>
                  <a:lnTo>
                    <a:pt x="0" y="1031747"/>
                  </a:lnTo>
                  <a:lnTo>
                    <a:pt x="1726691" y="1031747"/>
                  </a:lnTo>
                  <a:lnTo>
                    <a:pt x="1726691" y="0"/>
                  </a:lnTo>
                  <a:lnTo>
                    <a:pt x="0" y="0"/>
                  </a:lnTo>
                  <a:close/>
                </a:path>
              </a:pathLst>
            </a:custGeom>
            <a:ln w="140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70041" y="2950463"/>
              <a:ext cx="1615440" cy="276225"/>
            </a:xfrm>
            <a:custGeom>
              <a:avLst/>
              <a:gdLst/>
              <a:ahLst/>
              <a:cxnLst/>
              <a:rect l="l" t="t" r="r" b="b"/>
              <a:pathLst>
                <a:path w="1615440" h="276225">
                  <a:moveTo>
                    <a:pt x="1615439" y="275843"/>
                  </a:moveTo>
                  <a:lnTo>
                    <a:pt x="1615439" y="0"/>
                  </a:lnTo>
                  <a:lnTo>
                    <a:pt x="0" y="0"/>
                  </a:lnTo>
                  <a:lnTo>
                    <a:pt x="0" y="275843"/>
                  </a:lnTo>
                  <a:lnTo>
                    <a:pt x="1615439" y="2758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552062" y="2971290"/>
            <a:ext cx="850900" cy="23685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99060">
              <a:lnSpc>
                <a:spcPts val="830"/>
              </a:lnSpc>
              <a:spcBef>
                <a:spcPts val="130"/>
              </a:spcBef>
            </a:pPr>
            <a:r>
              <a:rPr sz="700" spc="-10" dirty="0">
                <a:solidFill>
                  <a:srgbClr val="ED7C30"/>
                </a:solidFill>
                <a:latin typeface="Tahoma"/>
                <a:cs typeface="Tahoma"/>
              </a:rPr>
              <a:t>Migné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Auxances </a:t>
            </a:r>
            <a:r>
              <a:rPr sz="70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Rue</a:t>
            </a:r>
            <a:r>
              <a:rPr sz="700" spc="-4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700" spc="-3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700" spc="-3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spc="-5" dirty="0">
                <a:solidFill>
                  <a:srgbClr val="ED7C30"/>
                </a:solidFill>
                <a:latin typeface="Tahoma"/>
                <a:cs typeface="Tahoma"/>
              </a:rPr>
              <a:t>République</a:t>
            </a:r>
            <a:endParaRPr sz="70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223" y="252952"/>
            <a:ext cx="2118360" cy="71134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688202" y="274320"/>
            <a:ext cx="1911350" cy="678180"/>
            <a:chOff x="8688202" y="274320"/>
            <a:chExt cx="1911350" cy="678180"/>
          </a:xfrm>
        </p:grpSpPr>
        <p:sp>
          <p:nvSpPr>
            <p:cNvPr id="19" name="object 19"/>
            <p:cNvSpPr/>
            <p:nvPr/>
          </p:nvSpPr>
          <p:spPr>
            <a:xfrm>
              <a:off x="9793102" y="293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40602" y="388620"/>
              <a:ext cx="15240" cy="228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40602" y="41529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8A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3922" y="274320"/>
              <a:ext cx="1447800" cy="1905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49162" y="464820"/>
              <a:ext cx="396239" cy="304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40702" y="457200"/>
              <a:ext cx="129539" cy="4572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724522" y="4991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87262" y="495300"/>
              <a:ext cx="45720" cy="5334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86322" y="495300"/>
              <a:ext cx="259080" cy="6858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434962" y="544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183502" y="5524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21602" y="5524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099682" y="5600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79642" y="548640"/>
              <a:ext cx="30480" cy="2286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975982" y="5600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64402" y="571500"/>
              <a:ext cx="38100" cy="4572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764402" y="621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64402" y="628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50302" y="548640"/>
              <a:ext cx="312420" cy="685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0425562" y="6134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32242" y="609600"/>
              <a:ext cx="30480" cy="2286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848222" y="464820"/>
              <a:ext cx="1615440" cy="23622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18882" y="617220"/>
              <a:ext cx="137159" cy="4572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24622" y="632460"/>
              <a:ext cx="30480" cy="3810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402702" y="65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5D0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17002" y="670560"/>
              <a:ext cx="30480" cy="304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052182" y="693420"/>
              <a:ext cx="53339" cy="762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30262" y="693420"/>
              <a:ext cx="68579" cy="1524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88632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06158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122542" y="70485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40448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F1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74738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517002" y="70485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334122" y="693420"/>
              <a:ext cx="129539" cy="304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88632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517002" y="71247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88202" y="716279"/>
              <a:ext cx="15240" cy="762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726302" y="72008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886322" y="7200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69582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72630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74916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76440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79642" y="723900"/>
              <a:ext cx="15240" cy="762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764402" y="701039"/>
              <a:ext cx="243840" cy="5334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037984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695822" y="73532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0480" y="0"/>
                  </a:moveTo>
                  <a:lnTo>
                    <a:pt x="3810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76440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78726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878702" y="7353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695822" y="735329"/>
              <a:ext cx="236220" cy="7620"/>
            </a:xfrm>
            <a:custGeom>
              <a:avLst/>
              <a:gdLst/>
              <a:ahLst/>
              <a:cxnLst/>
              <a:rect l="l" t="t" r="r" b="b"/>
              <a:pathLst>
                <a:path w="236220" h="7620">
                  <a:moveTo>
                    <a:pt x="220980" y="0"/>
                  </a:moveTo>
                  <a:lnTo>
                    <a:pt x="236220" y="0"/>
                  </a:lnTo>
                </a:path>
                <a:path w="236220" h="7620">
                  <a:moveTo>
                    <a:pt x="0" y="7620"/>
                  </a:moveTo>
                  <a:lnTo>
                    <a:pt x="7620" y="7620"/>
                  </a:lnTo>
                </a:path>
                <a:path w="236220" h="7620">
                  <a:moveTo>
                    <a:pt x="30480" y="7620"/>
                  </a:moveTo>
                  <a:lnTo>
                    <a:pt x="38100" y="762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78726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69582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72630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78726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2536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87108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88632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90918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64402" y="746760"/>
              <a:ext cx="53340" cy="1524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8886322" y="7581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718682" y="754379"/>
              <a:ext cx="160020" cy="1524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427342" y="693420"/>
              <a:ext cx="1158240" cy="9144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18682" y="762000"/>
              <a:ext cx="160020" cy="1524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71868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749162" y="773429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7620" y="0"/>
                  </a:lnTo>
                </a:path>
                <a:path w="4572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80250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87108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03442" y="777239"/>
              <a:ext cx="22859" cy="762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87491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7720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7872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87870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4484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7110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7491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49162" y="746760"/>
              <a:ext cx="251459" cy="9906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749162" y="7962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478902" y="777239"/>
              <a:ext cx="91439" cy="7620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79642" y="701039"/>
              <a:ext cx="1813560" cy="19050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87262" y="838200"/>
              <a:ext cx="121920" cy="6096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480682" y="891539"/>
              <a:ext cx="76200" cy="7620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9480682" y="90297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899782" y="853439"/>
              <a:ext cx="699515" cy="6858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23482" y="891539"/>
              <a:ext cx="129539" cy="45720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0143622" y="9182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585582" y="914400"/>
              <a:ext cx="13715" cy="7619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960742" y="922020"/>
              <a:ext cx="45719" cy="762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478902" y="914400"/>
              <a:ext cx="22859" cy="3048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10486522" y="9486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0504" y="177660"/>
            <a:ext cx="3315335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2700" marR="508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803275">
              <a:lnSpc>
                <a:spcPct val="100000"/>
              </a:lnSpc>
              <a:spcBef>
                <a:spcPts val="570"/>
              </a:spcBef>
            </a:pP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EMPRISE</a:t>
            </a:r>
            <a:r>
              <a:rPr sz="1400" b="1" spc="-5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TRAVAUX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223" y="1070610"/>
            <a:ext cx="10556875" cy="6286500"/>
            <a:chOff x="69223" y="1070610"/>
            <a:chExt cx="10556875" cy="6286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2966" y="1106423"/>
              <a:ext cx="4393691" cy="33040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14678" y="1086611"/>
              <a:ext cx="4430395" cy="3342640"/>
            </a:xfrm>
            <a:custGeom>
              <a:avLst/>
              <a:gdLst/>
              <a:ahLst/>
              <a:cxnLst/>
              <a:rect l="l" t="t" r="r" b="b"/>
              <a:pathLst>
                <a:path w="4430395" h="3342640">
                  <a:moveTo>
                    <a:pt x="321563" y="0"/>
                  </a:moveTo>
                  <a:lnTo>
                    <a:pt x="4430267" y="460247"/>
                  </a:lnTo>
                  <a:lnTo>
                    <a:pt x="4107179" y="3342131"/>
                  </a:lnTo>
                  <a:lnTo>
                    <a:pt x="0" y="2881883"/>
                  </a:lnTo>
                  <a:lnTo>
                    <a:pt x="321563" y="0"/>
                  </a:lnTo>
                  <a:close/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5082" y="3555491"/>
              <a:ext cx="5480303" cy="26228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59841" y="3540251"/>
              <a:ext cx="5511165" cy="2654935"/>
            </a:xfrm>
            <a:custGeom>
              <a:avLst/>
              <a:gdLst/>
              <a:ahLst/>
              <a:cxnLst/>
              <a:rect l="l" t="t" r="r" b="b"/>
              <a:pathLst>
                <a:path w="5511165" h="2654935">
                  <a:moveTo>
                    <a:pt x="0" y="0"/>
                  </a:moveTo>
                  <a:lnTo>
                    <a:pt x="0" y="2654807"/>
                  </a:lnTo>
                  <a:lnTo>
                    <a:pt x="5510783" y="2654807"/>
                  </a:lnTo>
                  <a:lnTo>
                    <a:pt x="5510783" y="0"/>
                  </a:lnTo>
                  <a:lnTo>
                    <a:pt x="0" y="0"/>
                  </a:lnTo>
                  <a:close/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24" y="4864607"/>
              <a:ext cx="3541773" cy="2476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5224" y="4840223"/>
              <a:ext cx="3560445" cy="2501265"/>
            </a:xfrm>
            <a:custGeom>
              <a:avLst/>
              <a:gdLst/>
              <a:ahLst/>
              <a:cxnLst/>
              <a:rect l="l" t="t" r="r" b="b"/>
              <a:pathLst>
                <a:path w="3560445" h="2501265">
                  <a:moveTo>
                    <a:pt x="0" y="455193"/>
                  </a:moveTo>
                  <a:lnTo>
                    <a:pt x="3243069" y="0"/>
                  </a:lnTo>
                  <a:lnTo>
                    <a:pt x="3560061" y="2247899"/>
                  </a:lnTo>
                  <a:lnTo>
                    <a:pt x="1756843" y="2500884"/>
                  </a:lnTo>
                </a:path>
                <a:path w="3560445" h="2501265">
                  <a:moveTo>
                    <a:pt x="128580" y="2500884"/>
                  </a:moveTo>
                  <a:lnTo>
                    <a:pt x="0" y="1584672"/>
                  </a:lnTo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9429" y="4978907"/>
              <a:ext cx="5042915" cy="23622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38093" y="4948427"/>
              <a:ext cx="5072380" cy="2392680"/>
            </a:xfrm>
            <a:custGeom>
              <a:avLst/>
              <a:gdLst/>
              <a:ahLst/>
              <a:cxnLst/>
              <a:rect l="l" t="t" r="r" b="b"/>
              <a:pathLst>
                <a:path w="5072380" h="2392679">
                  <a:moveTo>
                    <a:pt x="0" y="844295"/>
                  </a:moveTo>
                  <a:lnTo>
                    <a:pt x="4733543" y="0"/>
                  </a:lnTo>
                  <a:lnTo>
                    <a:pt x="5071874" y="1902004"/>
                  </a:lnTo>
                </a:path>
                <a:path w="5072380" h="2392679">
                  <a:moveTo>
                    <a:pt x="5071874" y="1972706"/>
                  </a:moveTo>
                  <a:lnTo>
                    <a:pt x="2718053" y="2392680"/>
                  </a:lnTo>
                </a:path>
                <a:path w="5072380" h="2392679">
                  <a:moveTo>
                    <a:pt x="276625" y="2392680"/>
                  </a:moveTo>
                  <a:lnTo>
                    <a:pt x="0" y="844295"/>
                  </a:lnTo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92" y="1119123"/>
              <a:ext cx="4604001" cy="3378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5224" y="1095755"/>
              <a:ext cx="4632960" cy="3420110"/>
            </a:xfrm>
            <a:custGeom>
              <a:avLst/>
              <a:gdLst/>
              <a:ahLst/>
              <a:cxnLst/>
              <a:rect l="l" t="t" r="r" b="b"/>
              <a:pathLst>
                <a:path w="4632960" h="3420110">
                  <a:moveTo>
                    <a:pt x="0" y="645007"/>
                  </a:moveTo>
                  <a:lnTo>
                    <a:pt x="4207761" y="0"/>
                  </a:lnTo>
                  <a:lnTo>
                    <a:pt x="4632957" y="2775203"/>
                  </a:lnTo>
                  <a:lnTo>
                    <a:pt x="417576" y="3419855"/>
                  </a:lnTo>
                  <a:lnTo>
                    <a:pt x="0" y="695883"/>
                  </a:lnTo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8022" y="1520443"/>
              <a:ext cx="3361943" cy="33655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28210" y="1488947"/>
              <a:ext cx="3382010" cy="3413760"/>
            </a:xfrm>
            <a:custGeom>
              <a:avLst/>
              <a:gdLst/>
              <a:ahLst/>
              <a:cxnLst/>
              <a:rect l="l" t="t" r="r" b="b"/>
              <a:pathLst>
                <a:path w="3382009" h="3413760">
                  <a:moveTo>
                    <a:pt x="627887" y="0"/>
                  </a:moveTo>
                  <a:lnTo>
                    <a:pt x="3381758" y="666363"/>
                  </a:lnTo>
                </a:path>
                <a:path w="3382009" h="3413760">
                  <a:moveTo>
                    <a:pt x="3381758" y="3413667"/>
                  </a:moveTo>
                  <a:lnTo>
                    <a:pt x="0" y="2595371"/>
                  </a:lnTo>
                  <a:lnTo>
                    <a:pt x="627887" y="0"/>
                  </a:lnTo>
                </a:path>
              </a:pathLst>
            </a:custGeom>
            <a:ln w="320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84125" y="3806951"/>
            <a:ext cx="1201420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RUE</a:t>
            </a:r>
            <a:r>
              <a:rPr sz="700" b="1" spc="-3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700" b="1" spc="-3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700" b="1" spc="-2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REPUBLIQUE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43506" y="1351787"/>
            <a:ext cx="1062355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RUE</a:t>
            </a:r>
            <a:r>
              <a:rPr sz="700" b="1" spc="-2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DU</a:t>
            </a:r>
            <a:r>
              <a:rPr sz="700" b="1" spc="-3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08</a:t>
            </a:r>
            <a:r>
              <a:rPr sz="700" b="1" spc="-2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MAI</a:t>
            </a:r>
            <a:r>
              <a:rPr sz="700" b="1" spc="-3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1945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56653" y="4172711"/>
            <a:ext cx="922019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RUE</a:t>
            </a:r>
            <a:r>
              <a:rPr sz="700" b="1" spc="-4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DU</a:t>
            </a:r>
            <a:r>
              <a:rPr sz="700" b="1" spc="-4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QUEREUX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8033" y="3843527"/>
            <a:ext cx="1041400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R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OU</a:t>
            </a:r>
            <a:r>
              <a:rPr sz="700" b="1" dirty="0">
                <a:solidFill>
                  <a:srgbClr val="ED7C30"/>
                </a:solidFill>
                <a:latin typeface="Tahoma"/>
                <a:cs typeface="Tahoma"/>
              </a:rPr>
              <a:t>T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E</a:t>
            </a:r>
            <a:r>
              <a:rPr sz="700" spc="5" dirty="0">
                <a:solidFill>
                  <a:srgbClr val="ED7C30"/>
                </a:solidFill>
                <a:latin typeface="Times New Roman"/>
                <a:cs typeface="Times New Roman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700" spc="20" dirty="0">
                <a:solidFill>
                  <a:srgbClr val="ED7C30"/>
                </a:solidFill>
                <a:latin typeface="Times New Roman"/>
                <a:cs typeface="Times New Roman"/>
              </a:rPr>
              <a:t> 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P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O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I</a:t>
            </a:r>
            <a:r>
              <a:rPr sz="700" b="1" dirty="0">
                <a:solidFill>
                  <a:srgbClr val="ED7C30"/>
                </a:solidFill>
                <a:latin typeface="Tahoma"/>
                <a:cs typeface="Tahoma"/>
              </a:rPr>
              <a:t>T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I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E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R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29278" y="7069835"/>
            <a:ext cx="1126490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ALLEE</a:t>
            </a:r>
            <a:r>
              <a:rPr sz="700" b="1" spc="-3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DES</a:t>
            </a:r>
            <a:r>
              <a:rPr sz="700" b="1" spc="-3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PEUPLIERS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1277" y="6963155"/>
            <a:ext cx="1201420" cy="1663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PERCEE</a:t>
            </a:r>
            <a:r>
              <a:rPr sz="700" b="1" spc="-4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5" dirty="0">
                <a:solidFill>
                  <a:srgbClr val="ED7C30"/>
                </a:solidFill>
                <a:latin typeface="Tahoma"/>
                <a:cs typeface="Tahoma"/>
              </a:rPr>
              <a:t>DES</a:t>
            </a:r>
            <a:r>
              <a:rPr sz="700" b="1" spc="-2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00" b="1" spc="-10" dirty="0">
                <a:solidFill>
                  <a:srgbClr val="ED7C30"/>
                </a:solidFill>
                <a:latin typeface="Tahoma"/>
                <a:cs typeface="Tahoma"/>
              </a:rPr>
              <a:t>PEUPLIERS</a:t>
            </a:r>
            <a:endParaRPr sz="7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223" y="252952"/>
            <a:ext cx="2118360" cy="711341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665342" y="259079"/>
            <a:ext cx="1908175" cy="678180"/>
            <a:chOff x="8665342" y="259079"/>
            <a:chExt cx="1908175" cy="678180"/>
          </a:xfrm>
        </p:grpSpPr>
        <p:sp>
          <p:nvSpPr>
            <p:cNvPr id="24" name="object 24"/>
            <p:cNvSpPr/>
            <p:nvPr/>
          </p:nvSpPr>
          <p:spPr>
            <a:xfrm>
              <a:off x="9770242" y="278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10122" y="373379"/>
              <a:ext cx="15240" cy="228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11062" y="259079"/>
              <a:ext cx="1447799" cy="1905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663562" y="445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26302" y="396239"/>
              <a:ext cx="396239" cy="8382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72022" y="480059"/>
              <a:ext cx="30480" cy="381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63462" y="480059"/>
              <a:ext cx="259080" cy="685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64402" y="518159"/>
              <a:ext cx="22860" cy="1524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412102" y="5295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153022" y="5372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91122" y="5372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076822" y="544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56782" y="533400"/>
              <a:ext cx="30480" cy="2286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953122" y="544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579742" y="441959"/>
              <a:ext cx="548640" cy="1371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49162" y="556259"/>
              <a:ext cx="30480" cy="3048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0006462" y="5753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41542" y="586739"/>
              <a:ext cx="15240" cy="1524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296022" y="5372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0D9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524622" y="5753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2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549262" y="533400"/>
              <a:ext cx="982980" cy="9144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741542" y="605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17742" y="449579"/>
              <a:ext cx="769620" cy="22860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741542" y="6134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01762" y="617220"/>
              <a:ext cx="30480" cy="381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640702" y="624839"/>
              <a:ext cx="800100" cy="685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954902" y="670560"/>
              <a:ext cx="281939" cy="2286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97802" y="670560"/>
              <a:ext cx="106679" cy="2286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494142" y="655320"/>
              <a:ext cx="30480" cy="304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17742" y="670560"/>
              <a:ext cx="60960" cy="2286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863462" y="6896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038722" y="6896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099682" y="68961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716902" y="6896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45502" y="685799"/>
              <a:ext cx="22859" cy="762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0494142" y="68961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318882" y="685799"/>
              <a:ext cx="114300" cy="2286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494142" y="69722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665342" y="7048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703442" y="70484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66534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70344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72630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74154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56782" y="708660"/>
              <a:ext cx="15240" cy="762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0356982" y="712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665342" y="720089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7620" y="0"/>
                  </a:lnTo>
                </a:path>
                <a:path w="68579">
                  <a:moveTo>
                    <a:pt x="38100" y="0"/>
                  </a:moveTo>
                  <a:lnTo>
                    <a:pt x="45720" y="0"/>
                  </a:lnTo>
                </a:path>
                <a:path w="68579">
                  <a:moveTo>
                    <a:pt x="60960" y="0"/>
                  </a:moveTo>
                  <a:lnTo>
                    <a:pt x="6858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741542" y="7200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840602" y="693420"/>
              <a:ext cx="137160" cy="45720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8764402" y="7200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665342" y="720089"/>
              <a:ext cx="243840" cy="7620"/>
            </a:xfrm>
            <a:custGeom>
              <a:avLst/>
              <a:gdLst/>
              <a:ahLst/>
              <a:cxnLst/>
              <a:rect l="l" t="t" r="r" b="b"/>
              <a:pathLst>
                <a:path w="243840" h="7620">
                  <a:moveTo>
                    <a:pt x="228600" y="0"/>
                  </a:moveTo>
                  <a:lnTo>
                    <a:pt x="243840" y="0"/>
                  </a:lnTo>
                </a:path>
                <a:path w="243840" h="7620">
                  <a:moveTo>
                    <a:pt x="0" y="7619"/>
                  </a:moveTo>
                  <a:lnTo>
                    <a:pt x="7620" y="7619"/>
                  </a:lnTo>
                </a:path>
                <a:path w="243840" h="7620">
                  <a:moveTo>
                    <a:pt x="38100" y="7619"/>
                  </a:moveTo>
                  <a:lnTo>
                    <a:pt x="45720" y="7619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76440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787262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665342" y="731520"/>
              <a:ext cx="15240" cy="762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870344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76440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77964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79488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86346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88632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67296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695822" y="742949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80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41542" y="723899"/>
              <a:ext cx="15240" cy="3810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876440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77964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79488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84060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863462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840602" y="731520"/>
              <a:ext cx="129540" cy="3048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867296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04482" y="670560"/>
              <a:ext cx="1150619" cy="9906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869582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726302" y="750570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7620" y="0"/>
                  </a:lnTo>
                </a:path>
                <a:path w="4572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77964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84060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726302" y="758189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7620" y="0"/>
                  </a:lnTo>
                </a:path>
                <a:path w="4572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79642" y="7581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863462" y="75818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680582" y="754379"/>
              <a:ext cx="22859" cy="1524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7263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74916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7644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848222" y="76581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68820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72630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726302" y="7810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17942" y="761999"/>
              <a:ext cx="121920" cy="6858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726302" y="685799"/>
              <a:ext cx="1836420" cy="19050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64402" y="876299"/>
              <a:ext cx="53340" cy="762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457822" y="876299"/>
              <a:ext cx="68580" cy="762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9457822" y="88772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869302" y="830579"/>
              <a:ext cx="704087" cy="7620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993002" y="876299"/>
              <a:ext cx="137159" cy="4572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0120762" y="9029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555102" y="899160"/>
              <a:ext cx="18287" cy="761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456042" y="899160"/>
              <a:ext cx="22859" cy="30480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10463662" y="9334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0504" y="177660"/>
            <a:ext cx="3315335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2700" marR="508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6985" algn="ctr">
              <a:lnSpc>
                <a:spcPct val="100000"/>
              </a:lnSpc>
              <a:spcBef>
                <a:spcPts val="570"/>
              </a:spcBef>
            </a:pP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PROJET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SRD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-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SOREGIES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2529" y="1074292"/>
            <a:ext cx="10483850" cy="6271895"/>
            <a:chOff x="112529" y="1074292"/>
            <a:chExt cx="10483850" cy="62718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27" y="1080515"/>
              <a:ext cx="10472928" cy="46253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5704" y="1077467"/>
              <a:ext cx="10477500" cy="4631690"/>
            </a:xfrm>
            <a:custGeom>
              <a:avLst/>
              <a:gdLst/>
              <a:ahLst/>
              <a:cxnLst/>
              <a:rect l="l" t="t" r="r" b="b"/>
              <a:pathLst>
                <a:path w="10477500" h="4631690">
                  <a:moveTo>
                    <a:pt x="0" y="0"/>
                  </a:moveTo>
                  <a:lnTo>
                    <a:pt x="0" y="4631435"/>
                  </a:lnTo>
                  <a:lnTo>
                    <a:pt x="10477499" y="4631435"/>
                  </a:lnTo>
                  <a:lnTo>
                    <a:pt x="10477499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8871" y="12321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5BA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8871" y="12428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0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171" y="1344167"/>
              <a:ext cx="96011" cy="1066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139" y="1248155"/>
              <a:ext cx="544067" cy="3840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7348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6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49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9499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7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217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DA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350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4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484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467" y="1738883"/>
              <a:ext cx="128015" cy="2133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76179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8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885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7887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0020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3221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5354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0187" y="1738883"/>
              <a:ext cx="128015" cy="2133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7488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81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2822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6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881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D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2819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7AF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4155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549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883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9F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1217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33507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8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54843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5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885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82859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8BD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887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0207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32211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491" y="1738883"/>
              <a:ext cx="74675" cy="4267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153547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74883" y="175488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AB1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6179" y="1749551"/>
              <a:ext cx="192023" cy="2133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56139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9479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8A3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0815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3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2819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A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4155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1A3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05491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12171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5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3507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3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3547" y="1738883"/>
              <a:ext cx="85343" cy="4267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54843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5A1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18851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82859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8BD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78871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3AB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100207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132211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53547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9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174883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8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196219" y="17655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8B2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3467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0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84155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B2C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48163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3B8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9499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CBF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54843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EB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18851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BE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40187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C0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00207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EB4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132211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0B9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196219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3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28223" y="17762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6B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163" y="1760219"/>
              <a:ext cx="501395" cy="18135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196219" y="1936241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>
                  <a:moveTo>
                    <a:pt x="0" y="0"/>
                  </a:moveTo>
                  <a:lnTo>
                    <a:pt x="42671" y="0"/>
                  </a:lnTo>
                </a:path>
              </a:pathLst>
            </a:custGeom>
            <a:ln w="10667">
              <a:solidFill>
                <a:srgbClr val="84A1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8163" y="1941575"/>
              <a:ext cx="213359" cy="7467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3429" y="1749551"/>
              <a:ext cx="1350263" cy="41605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66650" y="1286255"/>
              <a:ext cx="475488" cy="43891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043306" y="177698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6B9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8714" y="1767839"/>
              <a:ext cx="115823" cy="1828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57962" y="1767839"/>
              <a:ext cx="188976" cy="182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95706" y="1773935"/>
              <a:ext cx="91439" cy="1828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78714" y="1780031"/>
              <a:ext cx="262128" cy="1219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025018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55498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28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85978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A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04266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D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165226" y="17891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7BA3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95706" y="17891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20090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89AF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50570" y="17891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78714" y="1786127"/>
              <a:ext cx="213359" cy="1828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55498" y="1786127"/>
              <a:ext cx="85344" cy="18287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3195706" y="179527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80">
                  <a:moveTo>
                    <a:pt x="0" y="0"/>
                  </a:moveTo>
                  <a:lnTo>
                    <a:pt x="12191" y="0"/>
                  </a:lnTo>
                </a:path>
                <a:path w="30480">
                  <a:moveTo>
                    <a:pt x="24383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25018" y="18013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1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3306" y="18013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17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085978" y="18013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3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964058" y="1807463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6095" y="0"/>
                  </a:lnTo>
                </a:path>
                <a:path w="256539">
                  <a:moveTo>
                    <a:pt x="109727" y="0"/>
                  </a:moveTo>
                  <a:lnTo>
                    <a:pt x="115823" y="0"/>
                  </a:lnTo>
                </a:path>
                <a:path w="256539">
                  <a:moveTo>
                    <a:pt x="249936" y="0"/>
                  </a:moveTo>
                  <a:lnTo>
                    <a:pt x="256031" y="0"/>
                  </a:lnTo>
                </a:path>
              </a:pathLst>
            </a:custGeom>
            <a:ln w="6095">
              <a:solidFill>
                <a:srgbClr val="AFC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58218" y="1786127"/>
              <a:ext cx="1341119" cy="35966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47850" y="5728715"/>
              <a:ext cx="1127760" cy="159562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344801" y="5725667"/>
              <a:ext cx="1134110" cy="1602105"/>
            </a:xfrm>
            <a:custGeom>
              <a:avLst/>
              <a:gdLst/>
              <a:ahLst/>
              <a:cxnLst/>
              <a:rect l="l" t="t" r="r" b="b"/>
              <a:pathLst>
                <a:path w="1134110" h="1602104">
                  <a:moveTo>
                    <a:pt x="0" y="0"/>
                  </a:moveTo>
                  <a:lnTo>
                    <a:pt x="0" y="1601723"/>
                  </a:lnTo>
                  <a:lnTo>
                    <a:pt x="1133855" y="1601723"/>
                  </a:lnTo>
                  <a:lnTo>
                    <a:pt x="1133855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6495" y="5244084"/>
              <a:ext cx="1694688" cy="2083307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53449" y="5242559"/>
              <a:ext cx="1701164" cy="2087880"/>
            </a:xfrm>
            <a:custGeom>
              <a:avLst/>
              <a:gdLst/>
              <a:ahLst/>
              <a:cxnLst/>
              <a:rect l="l" t="t" r="r" b="b"/>
              <a:pathLst>
                <a:path w="1701164" h="2087879">
                  <a:moveTo>
                    <a:pt x="0" y="0"/>
                  </a:moveTo>
                  <a:lnTo>
                    <a:pt x="0" y="2087879"/>
                  </a:lnTo>
                  <a:lnTo>
                    <a:pt x="1700783" y="2087879"/>
                  </a:lnTo>
                  <a:lnTo>
                    <a:pt x="1700783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09094" y="5728715"/>
              <a:ext cx="2173223" cy="160020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2106046" y="5725667"/>
              <a:ext cx="2179320" cy="1606550"/>
            </a:xfrm>
            <a:custGeom>
              <a:avLst/>
              <a:gdLst/>
              <a:ahLst/>
              <a:cxnLst/>
              <a:rect l="l" t="t" r="r" b="b"/>
              <a:pathLst>
                <a:path w="2179320" h="1606550">
                  <a:moveTo>
                    <a:pt x="0" y="0"/>
                  </a:moveTo>
                  <a:lnTo>
                    <a:pt x="0" y="1606295"/>
                  </a:lnTo>
                  <a:lnTo>
                    <a:pt x="2179319" y="1606295"/>
                  </a:lnTo>
                  <a:lnTo>
                    <a:pt x="2179319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35045" y="5734811"/>
              <a:ext cx="2705100" cy="1594103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5531998" y="5731763"/>
              <a:ext cx="2711450" cy="1600200"/>
            </a:xfrm>
            <a:custGeom>
              <a:avLst/>
              <a:gdLst/>
              <a:ahLst/>
              <a:cxnLst/>
              <a:rect l="l" t="t" r="r" b="b"/>
              <a:pathLst>
                <a:path w="2711450" h="1600200">
                  <a:moveTo>
                    <a:pt x="0" y="0"/>
                  </a:moveTo>
                  <a:lnTo>
                    <a:pt x="0" y="1600199"/>
                  </a:lnTo>
                  <a:lnTo>
                    <a:pt x="2711195" y="1600199"/>
                  </a:lnTo>
                  <a:lnTo>
                    <a:pt x="2711195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307201" y="5734811"/>
              <a:ext cx="1975104" cy="1604772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8305677" y="5731763"/>
              <a:ext cx="1979930" cy="1610995"/>
            </a:xfrm>
            <a:custGeom>
              <a:avLst/>
              <a:gdLst/>
              <a:ahLst/>
              <a:cxnLst/>
              <a:rect l="l" t="t" r="r" b="b"/>
              <a:pathLst>
                <a:path w="1979929" h="1610995">
                  <a:moveTo>
                    <a:pt x="0" y="0"/>
                  </a:moveTo>
                  <a:lnTo>
                    <a:pt x="0" y="1610867"/>
                  </a:lnTo>
                  <a:lnTo>
                    <a:pt x="1979675" y="1610867"/>
                  </a:lnTo>
                  <a:lnTo>
                    <a:pt x="1979675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327270" y="4309871"/>
              <a:ext cx="3020695" cy="1259205"/>
            </a:xfrm>
            <a:custGeom>
              <a:avLst/>
              <a:gdLst/>
              <a:ahLst/>
              <a:cxnLst/>
              <a:rect l="l" t="t" r="r" b="b"/>
              <a:pathLst>
                <a:path w="3020695" h="1259204">
                  <a:moveTo>
                    <a:pt x="3020567" y="1258823"/>
                  </a:moveTo>
                  <a:lnTo>
                    <a:pt x="3020567" y="0"/>
                  </a:lnTo>
                  <a:lnTo>
                    <a:pt x="0" y="0"/>
                  </a:lnTo>
                  <a:lnTo>
                    <a:pt x="0" y="1258823"/>
                  </a:lnTo>
                  <a:lnTo>
                    <a:pt x="3020567" y="1258823"/>
                  </a:lnTo>
                  <a:close/>
                </a:path>
              </a:pathLst>
            </a:custGeom>
            <a:solidFill>
              <a:srgbClr val="F8C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327270" y="4309871"/>
              <a:ext cx="3020695" cy="1259205"/>
            </a:xfrm>
            <a:custGeom>
              <a:avLst/>
              <a:gdLst/>
              <a:ahLst/>
              <a:cxnLst/>
              <a:rect l="l" t="t" r="r" b="b"/>
              <a:pathLst>
                <a:path w="3020695" h="1259204">
                  <a:moveTo>
                    <a:pt x="0" y="0"/>
                  </a:moveTo>
                  <a:lnTo>
                    <a:pt x="0" y="1258823"/>
                  </a:lnTo>
                  <a:lnTo>
                    <a:pt x="3020567" y="1258823"/>
                  </a:lnTo>
                  <a:lnTo>
                    <a:pt x="3020567" y="0"/>
                  </a:lnTo>
                  <a:lnTo>
                    <a:pt x="0" y="0"/>
                  </a:lnTo>
                  <a:close/>
                </a:path>
              </a:pathLst>
            </a:custGeom>
            <a:ln w="18002">
              <a:solidFill>
                <a:srgbClr val="ED7D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7444114" y="4327650"/>
            <a:ext cx="187134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électrique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Haute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Tension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560949" y="4327650"/>
            <a:ext cx="7416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   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76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451735" y="4559298"/>
            <a:ext cx="186372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électrique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Basse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Tension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9568567" y="4559298"/>
            <a:ext cx="73406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</a:t>
            </a:r>
            <a:r>
              <a:rPr sz="750" spc="2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254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dirty="0">
                <a:latin typeface="Tahoma"/>
                <a:cs typeface="Tahoma"/>
              </a:rPr>
              <a:t> €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447162" y="4795518"/>
            <a:ext cx="14782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Modernisation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de</a:t>
            </a:r>
            <a:r>
              <a:rPr sz="750" spc="-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l'eclairage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public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560948" y="4795518"/>
            <a:ext cx="7416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   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35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9238370" y="5105298"/>
            <a:ext cx="1051560" cy="0"/>
          </a:xfrm>
          <a:custGeom>
            <a:avLst/>
            <a:gdLst/>
            <a:ahLst/>
            <a:cxnLst/>
            <a:rect l="l" t="t" r="r" b="b"/>
            <a:pathLst>
              <a:path w="1051559">
                <a:moveTo>
                  <a:pt x="0" y="0"/>
                </a:moveTo>
                <a:lnTo>
                  <a:pt x="1051380" y="0"/>
                </a:lnTo>
              </a:path>
            </a:pathLst>
          </a:custGeom>
          <a:ln w="8353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9044313" y="5258813"/>
            <a:ext cx="33972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spc="5" dirty="0">
                <a:solidFill>
                  <a:srgbClr val="ED7C30"/>
                </a:solidFill>
                <a:latin typeface="Tahoma"/>
                <a:cs typeface="Tahoma"/>
              </a:rPr>
              <a:t>TO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T</a:t>
            </a:r>
            <a:r>
              <a:rPr sz="750" b="1" spc="-5" dirty="0">
                <a:solidFill>
                  <a:srgbClr val="ED7C30"/>
                </a:solidFill>
                <a:latin typeface="Tahoma"/>
                <a:cs typeface="Tahoma"/>
              </a:rPr>
              <a:t>A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496942" y="5258813"/>
            <a:ext cx="8051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=</a:t>
            </a:r>
            <a:r>
              <a:rPr sz="750" b="1" spc="19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365</a:t>
            </a:r>
            <a:r>
              <a:rPr sz="750" b="1" spc="-2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000</a:t>
            </a:r>
            <a:r>
              <a:rPr sz="750" b="1" spc="-1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€</a:t>
            </a:r>
            <a:r>
              <a:rPr sz="75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pic>
        <p:nvPicPr>
          <p:cNvPr id="119" name="object 11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5223" y="252952"/>
            <a:ext cx="2118360" cy="711341"/>
          </a:xfrm>
          <a:prstGeom prst="rect">
            <a:avLst/>
          </a:prstGeom>
        </p:spPr>
      </p:pic>
      <p:grpSp>
        <p:nvGrpSpPr>
          <p:cNvPr id="120" name="object 120"/>
          <p:cNvGrpSpPr/>
          <p:nvPr/>
        </p:nvGrpSpPr>
        <p:grpSpPr>
          <a:xfrm>
            <a:off x="8642481" y="266700"/>
            <a:ext cx="1912620" cy="678180"/>
            <a:chOff x="8642481" y="266700"/>
            <a:chExt cx="1912620" cy="678180"/>
          </a:xfrm>
        </p:grpSpPr>
        <p:sp>
          <p:nvSpPr>
            <p:cNvPr id="121" name="object 121"/>
            <p:cNvSpPr/>
            <p:nvPr/>
          </p:nvSpPr>
          <p:spPr>
            <a:xfrm>
              <a:off x="9747381" y="2933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94881" y="381000"/>
              <a:ext cx="15240" cy="2286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8794881" y="40767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8A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95821" y="266700"/>
              <a:ext cx="1371599" cy="198120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9640701" y="4610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9640701" y="4686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11061" y="464820"/>
              <a:ext cx="205740" cy="2286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49161" y="487679"/>
              <a:ext cx="38100" cy="5334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8221" y="464820"/>
              <a:ext cx="251460" cy="9144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64501" y="457200"/>
              <a:ext cx="304799" cy="121920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9137781" y="544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9175881" y="544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9053961" y="5524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33921" y="541020"/>
              <a:ext cx="30480" cy="2286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922641" y="548640"/>
              <a:ext cx="22859" cy="1524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9915021" y="5676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DAE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9716901" y="57530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26301" y="563879"/>
              <a:ext cx="30480" cy="3810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219821" y="541020"/>
              <a:ext cx="297180" cy="5334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17741" y="464820"/>
              <a:ext cx="1607820" cy="190500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18681" y="601979"/>
              <a:ext cx="15240" cy="1524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440801" y="571500"/>
              <a:ext cx="76200" cy="53340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8718681" y="621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478901" y="624840"/>
              <a:ext cx="30480" cy="38100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10356981" y="651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5D0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802501" y="655320"/>
              <a:ext cx="45719" cy="38100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10478901" y="666750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20">
                  <a:moveTo>
                    <a:pt x="0" y="0"/>
                  </a:moveTo>
                  <a:lnTo>
                    <a:pt x="22859" y="0"/>
                  </a:lnTo>
                </a:path>
                <a:path w="22859" h="7620">
                  <a:moveTo>
                    <a:pt x="0" y="7620"/>
                  </a:moveTo>
                  <a:lnTo>
                    <a:pt x="22859" y="762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617841" y="647700"/>
              <a:ext cx="876300" cy="76200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825361" y="655320"/>
              <a:ext cx="739140" cy="91440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802501" y="685800"/>
              <a:ext cx="60960" cy="15240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471281" y="678180"/>
              <a:ext cx="30480" cy="22860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8848221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642481" y="708659"/>
              <a:ext cx="15240" cy="7620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8688201" y="712469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40">
                  <a:moveTo>
                    <a:pt x="0" y="0"/>
                  </a:moveTo>
                  <a:lnTo>
                    <a:pt x="7620" y="0"/>
                  </a:lnTo>
                </a:path>
                <a:path w="53340">
                  <a:moveTo>
                    <a:pt x="45719" y="0"/>
                  </a:moveTo>
                  <a:lnTo>
                    <a:pt x="5334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848221" y="7124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8650101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8688201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8703441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8718681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733921" y="716280"/>
              <a:ext cx="15240" cy="7620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8650101" y="720090"/>
              <a:ext cx="205740" cy="7620"/>
            </a:xfrm>
            <a:custGeom>
              <a:avLst/>
              <a:gdLst/>
              <a:ahLst/>
              <a:cxnLst/>
              <a:rect l="l" t="t" r="r" b="b"/>
              <a:pathLst>
                <a:path w="205740" h="7620">
                  <a:moveTo>
                    <a:pt x="198119" y="0"/>
                  </a:moveTo>
                  <a:lnTo>
                    <a:pt x="205740" y="0"/>
                  </a:lnTo>
                </a:path>
                <a:path w="205740" h="7620">
                  <a:moveTo>
                    <a:pt x="0" y="7619"/>
                  </a:moveTo>
                  <a:lnTo>
                    <a:pt x="7620" y="7619"/>
                  </a:lnTo>
                </a:path>
                <a:path w="205740" h="7620">
                  <a:moveTo>
                    <a:pt x="38100" y="7619"/>
                  </a:moveTo>
                  <a:lnTo>
                    <a:pt x="45720" y="7619"/>
                  </a:lnTo>
                </a:path>
                <a:path w="205740" h="7620">
                  <a:moveTo>
                    <a:pt x="53339" y="7619"/>
                  </a:moveTo>
                  <a:lnTo>
                    <a:pt x="60960" y="7619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8718681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8741541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8650101" y="727709"/>
              <a:ext cx="236220" cy="7620"/>
            </a:xfrm>
            <a:custGeom>
              <a:avLst/>
              <a:gdLst/>
              <a:ahLst/>
              <a:cxnLst/>
              <a:rect l="l" t="t" r="r" b="b"/>
              <a:pathLst>
                <a:path w="236220" h="7620">
                  <a:moveTo>
                    <a:pt x="220979" y="0"/>
                  </a:moveTo>
                  <a:lnTo>
                    <a:pt x="236220" y="0"/>
                  </a:lnTo>
                </a:path>
                <a:path w="236220" h="7620">
                  <a:moveTo>
                    <a:pt x="0" y="7620"/>
                  </a:moveTo>
                  <a:lnTo>
                    <a:pt x="7620" y="7620"/>
                  </a:lnTo>
                </a:path>
                <a:path w="236220" h="7620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18681" y="731519"/>
              <a:ext cx="60960" cy="15240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650101" y="739140"/>
              <a:ext cx="15240" cy="7620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8848221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688201" y="739140"/>
              <a:ext cx="99060" cy="15240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8657721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680581" y="75056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7620" y="0"/>
                  </a:lnTo>
                </a:path>
                <a:path w="30479">
                  <a:moveTo>
                    <a:pt x="22859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8741541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8779641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8825361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8848221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18681" y="746759"/>
              <a:ext cx="53340" cy="15240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8657721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680581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703441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825361" y="739140"/>
              <a:ext cx="129540" cy="3810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718681" y="754380"/>
              <a:ext cx="114300" cy="15240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8657721" y="7658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8680581" y="7658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389241" y="701040"/>
              <a:ext cx="1150620" cy="83820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8703441" y="765809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7620" y="0"/>
                  </a:lnTo>
                </a:path>
                <a:path w="4572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756781" y="7658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825361" y="7658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665341" y="769619"/>
              <a:ext cx="99060" cy="15240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703441" y="769619"/>
              <a:ext cx="236220" cy="68580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402701" y="777240"/>
              <a:ext cx="106680" cy="68580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733921" y="739140"/>
              <a:ext cx="1813560" cy="144780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8863461" y="8343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5DC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741541" y="883919"/>
              <a:ext cx="60960" cy="7620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34961" y="883919"/>
              <a:ext cx="76200" cy="7620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9434961" y="89535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854061" y="845819"/>
              <a:ext cx="701040" cy="76200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977761" y="883919"/>
              <a:ext cx="129539" cy="53340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10440801" y="925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7AC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0440801" y="9334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0440801" y="9410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4936" y="177660"/>
            <a:ext cx="5553710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127760" marR="112776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PROJET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GRAND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POITIERS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 -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EAU</a:t>
            </a:r>
            <a:r>
              <a:rPr sz="1400" b="1" spc="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ASSAINISSEMENT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 /</a:t>
            </a:r>
            <a:r>
              <a:rPr sz="1400" b="1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ENERGIE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3429" y="1226756"/>
            <a:ext cx="10163810" cy="4351655"/>
            <a:chOff x="193429" y="1226756"/>
            <a:chExt cx="10163810" cy="4351655"/>
          </a:xfrm>
        </p:grpSpPr>
        <p:sp>
          <p:nvSpPr>
            <p:cNvPr id="4" name="object 4"/>
            <p:cNvSpPr/>
            <p:nvPr/>
          </p:nvSpPr>
          <p:spPr>
            <a:xfrm>
              <a:off x="1078871" y="12321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5BA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8871" y="12428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0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171" y="1344168"/>
              <a:ext cx="96011" cy="1066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139" y="1248156"/>
              <a:ext cx="544067" cy="3840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348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6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549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467" y="1738884"/>
              <a:ext cx="128015" cy="213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881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D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2819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7AF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4155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549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9499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7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17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DA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350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4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484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76179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8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885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887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020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32211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53547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187" y="1738884"/>
              <a:ext cx="128015" cy="2133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7488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81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28223" y="174421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6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883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9F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217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33507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BA8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54843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5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1885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2859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8BD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7887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CA7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00207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32211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491" y="1738884"/>
              <a:ext cx="74675" cy="4267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53547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5A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74883" y="175488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AB1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179" y="1749552"/>
              <a:ext cx="192023" cy="2133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56139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AA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09479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8A3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30815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3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2819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EAA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4155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1A3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05491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4A3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12171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5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33507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A3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3547" y="1738884"/>
              <a:ext cx="85343" cy="4267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54843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5A1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18851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2859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8BD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078871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3AB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100207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69F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32211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3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153547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8FA9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174883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0A8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96219" y="176555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8B2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13467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0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84155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B2C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48163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3B8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69499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CBF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54843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EB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18851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BE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40187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BC0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100207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9EB4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32211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0B9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96219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FC3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28223" y="17762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A6B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8163" y="1760220"/>
              <a:ext cx="501395" cy="181355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196219" y="1936242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>
                  <a:moveTo>
                    <a:pt x="0" y="0"/>
                  </a:moveTo>
                  <a:lnTo>
                    <a:pt x="42671" y="0"/>
                  </a:lnTo>
                </a:path>
              </a:pathLst>
            </a:custGeom>
            <a:ln w="10667">
              <a:solidFill>
                <a:srgbClr val="84A1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163" y="1941576"/>
              <a:ext cx="213359" cy="7467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3429" y="1749552"/>
              <a:ext cx="1350263" cy="41605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6650" y="1286256"/>
              <a:ext cx="475488" cy="43891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8714" y="1767840"/>
              <a:ext cx="115823" cy="1828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043306" y="177698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6B9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57962" y="1767840"/>
              <a:ext cx="188976" cy="1828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8714" y="1780031"/>
              <a:ext cx="262128" cy="12191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025018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055498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28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85978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A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104265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D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95706" y="1773936"/>
              <a:ext cx="91439" cy="1828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165226" y="178917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7BA3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95706" y="178917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220090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89AF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250570" y="178917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3F7B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78714" y="1786127"/>
              <a:ext cx="213359" cy="1828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55498" y="1786127"/>
              <a:ext cx="85344" cy="1828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195706" y="179527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80">
                  <a:moveTo>
                    <a:pt x="0" y="0"/>
                  </a:moveTo>
                  <a:lnTo>
                    <a:pt x="12191" y="0"/>
                  </a:lnTo>
                </a:path>
                <a:path w="30480">
                  <a:moveTo>
                    <a:pt x="24383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1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25018" y="180136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1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43306" y="180136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17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85978" y="180136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033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64058" y="1807463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6095" y="0"/>
                  </a:lnTo>
                </a:path>
                <a:path w="256539">
                  <a:moveTo>
                    <a:pt x="109727" y="0"/>
                  </a:moveTo>
                  <a:lnTo>
                    <a:pt x="115823" y="0"/>
                  </a:lnTo>
                </a:path>
                <a:path w="256539">
                  <a:moveTo>
                    <a:pt x="249936" y="0"/>
                  </a:moveTo>
                  <a:lnTo>
                    <a:pt x="256031" y="0"/>
                  </a:lnTo>
                </a:path>
              </a:pathLst>
            </a:custGeom>
            <a:ln w="6095">
              <a:solidFill>
                <a:srgbClr val="AFC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58218" y="1786127"/>
              <a:ext cx="1341119" cy="359663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7327269" y="4309872"/>
              <a:ext cx="3020695" cy="1259205"/>
            </a:xfrm>
            <a:custGeom>
              <a:avLst/>
              <a:gdLst/>
              <a:ahLst/>
              <a:cxnLst/>
              <a:rect l="l" t="t" r="r" b="b"/>
              <a:pathLst>
                <a:path w="3020695" h="1259204">
                  <a:moveTo>
                    <a:pt x="3020567" y="1258823"/>
                  </a:moveTo>
                  <a:lnTo>
                    <a:pt x="3020567" y="0"/>
                  </a:lnTo>
                  <a:lnTo>
                    <a:pt x="0" y="0"/>
                  </a:lnTo>
                  <a:lnTo>
                    <a:pt x="0" y="1258823"/>
                  </a:lnTo>
                  <a:lnTo>
                    <a:pt x="3020567" y="1258823"/>
                  </a:lnTo>
                  <a:close/>
                </a:path>
              </a:pathLst>
            </a:custGeom>
            <a:solidFill>
              <a:srgbClr val="F8C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327269" y="4309872"/>
              <a:ext cx="3020695" cy="1259205"/>
            </a:xfrm>
            <a:custGeom>
              <a:avLst/>
              <a:gdLst/>
              <a:ahLst/>
              <a:cxnLst/>
              <a:rect l="l" t="t" r="r" b="b"/>
              <a:pathLst>
                <a:path w="3020695" h="1259204">
                  <a:moveTo>
                    <a:pt x="0" y="0"/>
                  </a:moveTo>
                  <a:lnTo>
                    <a:pt x="0" y="1258823"/>
                  </a:lnTo>
                  <a:lnTo>
                    <a:pt x="3020567" y="1258823"/>
                  </a:lnTo>
                  <a:lnTo>
                    <a:pt x="3020567" y="0"/>
                  </a:lnTo>
                  <a:lnTo>
                    <a:pt x="0" y="0"/>
                  </a:lnTo>
                  <a:close/>
                </a:path>
              </a:pathLst>
            </a:custGeom>
            <a:ln w="18002">
              <a:solidFill>
                <a:srgbClr val="ED7D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7456814" y="4340303"/>
            <a:ext cx="2833370" cy="10471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5"/>
              </a:spcBef>
              <a:tabLst>
                <a:tab pos="2116455" algn="l"/>
              </a:tabLst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2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électrique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Haute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Tension</a:t>
            </a:r>
            <a:r>
              <a:rPr sz="750" spc="-5" dirty="0">
                <a:latin typeface="Times New Roman"/>
                <a:cs typeface="Times New Roman"/>
              </a:rPr>
              <a:t>	</a:t>
            </a:r>
            <a:r>
              <a:rPr sz="750" dirty="0">
                <a:latin typeface="Tahoma"/>
                <a:cs typeface="Tahoma"/>
              </a:rPr>
              <a:t>=   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65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  <a:p>
            <a:pPr marL="2540" indent="4445">
              <a:lnSpc>
                <a:spcPts val="1860"/>
              </a:lnSpc>
              <a:spcBef>
                <a:spcPts val="185"/>
              </a:spcBef>
              <a:tabLst>
                <a:tab pos="2116455" algn="l"/>
              </a:tabLst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électrique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Basse</a:t>
            </a:r>
            <a:r>
              <a:rPr sz="750" spc="4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Tension</a:t>
            </a:r>
            <a:r>
              <a:rPr sz="750" spc="-5" dirty="0">
                <a:latin typeface="Times New Roman"/>
                <a:cs typeface="Times New Roman"/>
              </a:rPr>
              <a:t>	</a:t>
            </a:r>
            <a:r>
              <a:rPr sz="750" dirty="0">
                <a:latin typeface="Tahoma"/>
                <a:cs typeface="Tahoma"/>
              </a:rPr>
              <a:t>=</a:t>
            </a:r>
            <a:r>
              <a:rPr sz="750" spc="2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215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 </a:t>
            </a:r>
            <a:r>
              <a:rPr sz="750" spc="-2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Modernisation</a:t>
            </a:r>
            <a:r>
              <a:rPr sz="750" spc="3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l'eclairage</a:t>
            </a:r>
            <a:r>
              <a:rPr sz="750" spc="3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public</a:t>
            </a:r>
            <a:r>
              <a:rPr sz="750" dirty="0">
                <a:latin typeface="Times New Roman"/>
                <a:cs typeface="Times New Roman"/>
              </a:rPr>
              <a:t>	</a:t>
            </a:r>
            <a:r>
              <a:rPr sz="750" dirty="0">
                <a:latin typeface="Tahoma"/>
                <a:cs typeface="Tahoma"/>
              </a:rPr>
              <a:t>=   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30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  <a:p>
            <a:pPr algn="r">
              <a:lnSpc>
                <a:spcPct val="100000"/>
              </a:lnSpc>
              <a:spcBef>
                <a:spcPts val="705"/>
              </a:spcBef>
            </a:pPr>
            <a:r>
              <a:rPr sz="750" dirty="0">
                <a:latin typeface="Tahoma"/>
                <a:cs typeface="Tahoma"/>
              </a:rPr>
              <a:t>------------------------------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50">
              <a:latin typeface="Tahoma"/>
              <a:cs typeface="Tahoma"/>
            </a:endParaRPr>
          </a:p>
          <a:p>
            <a:pPr marL="1599565">
              <a:lnSpc>
                <a:spcPct val="100000"/>
              </a:lnSpc>
              <a:tabLst>
                <a:tab pos="2052320" algn="l"/>
              </a:tabLst>
            </a:pP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TOTAL</a:t>
            </a:r>
            <a:r>
              <a:rPr sz="750" dirty="0">
                <a:solidFill>
                  <a:srgbClr val="ED7C30"/>
                </a:solidFill>
                <a:latin typeface="Times New Roman"/>
                <a:cs typeface="Times New Roman"/>
              </a:rPr>
              <a:t>	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=</a:t>
            </a:r>
            <a:r>
              <a:rPr sz="750" b="1" spc="19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310</a:t>
            </a:r>
            <a:r>
              <a:rPr sz="750" b="1" spc="-2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000</a:t>
            </a:r>
            <a:r>
              <a:rPr sz="75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€</a:t>
            </a:r>
            <a:r>
              <a:rPr sz="75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106433" y="1078864"/>
            <a:ext cx="10464165" cy="6261100"/>
            <a:chOff x="106433" y="1078864"/>
            <a:chExt cx="10464165" cy="6261100"/>
          </a:xfrm>
        </p:grpSpPr>
        <p:pic>
          <p:nvPicPr>
            <p:cNvPr id="100" name="object 10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1131" y="1085087"/>
              <a:ext cx="10453116" cy="4608576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09608" y="1082039"/>
              <a:ext cx="10457815" cy="4615180"/>
            </a:xfrm>
            <a:custGeom>
              <a:avLst/>
              <a:gdLst/>
              <a:ahLst/>
              <a:cxnLst/>
              <a:rect l="l" t="t" r="r" b="b"/>
              <a:pathLst>
                <a:path w="10457815" h="4615180">
                  <a:moveTo>
                    <a:pt x="0" y="0"/>
                  </a:moveTo>
                  <a:lnTo>
                    <a:pt x="0" y="4614671"/>
                  </a:lnTo>
                  <a:lnTo>
                    <a:pt x="10457687" y="4614671"/>
                  </a:lnTo>
                  <a:lnTo>
                    <a:pt x="10457687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7707" y="5370575"/>
              <a:ext cx="1578863" cy="195072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46184" y="5369051"/>
              <a:ext cx="1583690" cy="1955800"/>
            </a:xfrm>
            <a:custGeom>
              <a:avLst/>
              <a:gdLst/>
              <a:ahLst/>
              <a:cxnLst/>
              <a:rect l="l" t="t" r="r" b="b"/>
              <a:pathLst>
                <a:path w="1583689" h="1955800">
                  <a:moveTo>
                    <a:pt x="0" y="0"/>
                  </a:moveTo>
                  <a:lnTo>
                    <a:pt x="0" y="1955291"/>
                  </a:lnTo>
                  <a:lnTo>
                    <a:pt x="1583435" y="1955291"/>
                  </a:lnTo>
                  <a:lnTo>
                    <a:pt x="1583435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19534" y="5370575"/>
              <a:ext cx="2990088" cy="1962911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818010" y="5369051"/>
              <a:ext cx="2994660" cy="1967864"/>
            </a:xfrm>
            <a:custGeom>
              <a:avLst/>
              <a:gdLst/>
              <a:ahLst/>
              <a:cxnLst/>
              <a:rect l="l" t="t" r="r" b="b"/>
              <a:pathLst>
                <a:path w="2994660" h="1967865">
                  <a:moveTo>
                    <a:pt x="0" y="0"/>
                  </a:moveTo>
                  <a:lnTo>
                    <a:pt x="0" y="1967483"/>
                  </a:lnTo>
                  <a:lnTo>
                    <a:pt x="2994659" y="1967483"/>
                  </a:lnTo>
                  <a:lnTo>
                    <a:pt x="2994659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23922" y="5370575"/>
              <a:ext cx="2779776" cy="1943099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4920873" y="5369051"/>
              <a:ext cx="2786380" cy="1948180"/>
            </a:xfrm>
            <a:custGeom>
              <a:avLst/>
              <a:gdLst/>
              <a:ahLst/>
              <a:cxnLst/>
              <a:rect l="l" t="t" r="r" b="b"/>
              <a:pathLst>
                <a:path w="2786379" h="1948179">
                  <a:moveTo>
                    <a:pt x="0" y="0"/>
                  </a:moveTo>
                  <a:lnTo>
                    <a:pt x="0" y="1947671"/>
                  </a:lnTo>
                  <a:lnTo>
                    <a:pt x="2785871" y="1947671"/>
                  </a:lnTo>
                  <a:lnTo>
                    <a:pt x="2785871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43650" y="3023616"/>
              <a:ext cx="1559052" cy="223418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8840601" y="3020567"/>
              <a:ext cx="1565275" cy="2240280"/>
            </a:xfrm>
            <a:custGeom>
              <a:avLst/>
              <a:gdLst/>
              <a:ahLst/>
              <a:cxnLst/>
              <a:rect l="l" t="t" r="r" b="b"/>
              <a:pathLst>
                <a:path w="1565275" h="2240279">
                  <a:moveTo>
                    <a:pt x="0" y="0"/>
                  </a:moveTo>
                  <a:lnTo>
                    <a:pt x="0" y="2240279"/>
                  </a:lnTo>
                  <a:lnTo>
                    <a:pt x="1565147" y="2240279"/>
                  </a:lnTo>
                  <a:lnTo>
                    <a:pt x="1565147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76834" y="3788663"/>
              <a:ext cx="3200400" cy="1259205"/>
            </a:xfrm>
            <a:custGeom>
              <a:avLst/>
              <a:gdLst/>
              <a:ahLst/>
              <a:cxnLst/>
              <a:rect l="l" t="t" r="r" b="b"/>
              <a:pathLst>
                <a:path w="3200400" h="1259204">
                  <a:moveTo>
                    <a:pt x="3200399" y="1258823"/>
                  </a:moveTo>
                  <a:lnTo>
                    <a:pt x="3200399" y="0"/>
                  </a:lnTo>
                  <a:lnTo>
                    <a:pt x="0" y="0"/>
                  </a:lnTo>
                  <a:lnTo>
                    <a:pt x="0" y="1258823"/>
                  </a:lnTo>
                  <a:lnTo>
                    <a:pt x="3200399" y="1258823"/>
                  </a:lnTo>
                  <a:close/>
                </a:path>
              </a:pathLst>
            </a:custGeom>
            <a:solidFill>
              <a:srgbClr val="F8C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76834" y="3788663"/>
              <a:ext cx="3200400" cy="1259205"/>
            </a:xfrm>
            <a:custGeom>
              <a:avLst/>
              <a:gdLst/>
              <a:ahLst/>
              <a:cxnLst/>
              <a:rect l="l" t="t" r="r" b="b"/>
              <a:pathLst>
                <a:path w="3200400" h="1259204">
                  <a:moveTo>
                    <a:pt x="0" y="0"/>
                  </a:moveTo>
                  <a:lnTo>
                    <a:pt x="0" y="1258823"/>
                  </a:lnTo>
                  <a:lnTo>
                    <a:pt x="3200399" y="1258823"/>
                  </a:lnTo>
                  <a:lnTo>
                    <a:pt x="3200399" y="0"/>
                  </a:lnTo>
                  <a:lnTo>
                    <a:pt x="0" y="0"/>
                  </a:lnTo>
                  <a:close/>
                </a:path>
              </a:pathLst>
            </a:custGeom>
            <a:ln w="18002">
              <a:solidFill>
                <a:srgbClr val="ED7D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3332364" y="3806442"/>
            <a:ext cx="195072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de </a:t>
            </a:r>
            <a:r>
              <a:rPr sz="750" spc="-5" dirty="0">
                <a:latin typeface="Tahoma"/>
                <a:cs typeface="Tahoma"/>
              </a:rPr>
              <a:t>distribution</a:t>
            </a:r>
            <a:r>
              <a:rPr sz="750" spc="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eau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potable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497967" y="3806442"/>
            <a:ext cx="73406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</a:t>
            </a:r>
            <a:r>
              <a:rPr sz="750" spc="2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200 000</a:t>
            </a:r>
            <a:r>
              <a:rPr sz="750" spc="-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306456" y="4038090"/>
            <a:ext cx="198882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ponctuelle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d'assainissement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491872" y="4038090"/>
            <a:ext cx="74041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    10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605160" y="4274310"/>
            <a:ext cx="16687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Tahoma"/>
                <a:cs typeface="Tahoma"/>
              </a:rPr>
              <a:t>Reprise</a:t>
            </a:r>
            <a:r>
              <a:rPr sz="750" spc="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du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réseau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télécom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(genie</a:t>
            </a:r>
            <a:r>
              <a:rPr sz="750" spc="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civil)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490348" y="4274310"/>
            <a:ext cx="7416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ahoma"/>
                <a:cs typeface="Tahoma"/>
              </a:rPr>
              <a:t>=   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75</a:t>
            </a:r>
            <a:r>
              <a:rPr sz="750" spc="-20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000</a:t>
            </a:r>
            <a:r>
              <a:rPr sz="750" spc="-15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€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5167767" y="1185719"/>
            <a:ext cx="5374005" cy="6149340"/>
            <a:chOff x="5167767" y="1185719"/>
            <a:chExt cx="5374005" cy="6149340"/>
          </a:xfrm>
        </p:grpSpPr>
        <p:sp>
          <p:nvSpPr>
            <p:cNvPr id="119" name="object 119"/>
            <p:cNvSpPr/>
            <p:nvPr/>
          </p:nvSpPr>
          <p:spPr>
            <a:xfrm>
              <a:off x="5167767" y="4584090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60">
                  <a:moveTo>
                    <a:pt x="0" y="0"/>
                  </a:moveTo>
                  <a:lnTo>
                    <a:pt x="1051391" y="0"/>
                  </a:lnTo>
                </a:path>
              </a:pathLst>
            </a:custGeom>
            <a:ln w="835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04281" y="5364480"/>
              <a:ext cx="2731007" cy="196443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7802757" y="5361431"/>
              <a:ext cx="2735580" cy="1971039"/>
            </a:xfrm>
            <a:custGeom>
              <a:avLst/>
              <a:gdLst/>
              <a:ahLst/>
              <a:cxnLst/>
              <a:rect l="l" t="t" r="r" b="b"/>
              <a:pathLst>
                <a:path w="2735579" h="1971040">
                  <a:moveTo>
                    <a:pt x="0" y="0"/>
                  </a:moveTo>
                  <a:lnTo>
                    <a:pt x="0" y="1970531"/>
                  </a:lnTo>
                  <a:lnTo>
                    <a:pt x="2735579" y="1970531"/>
                  </a:lnTo>
                  <a:lnTo>
                    <a:pt x="2735579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90593" y="1190244"/>
              <a:ext cx="2653283" cy="1011936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489069" y="1188719"/>
              <a:ext cx="2658110" cy="1016635"/>
            </a:xfrm>
            <a:custGeom>
              <a:avLst/>
              <a:gdLst/>
              <a:ahLst/>
              <a:cxnLst/>
              <a:rect l="l" t="t" r="r" b="b"/>
              <a:pathLst>
                <a:path w="2658109" h="1016635">
                  <a:moveTo>
                    <a:pt x="0" y="0"/>
                  </a:moveTo>
                  <a:lnTo>
                    <a:pt x="0" y="1016507"/>
                  </a:lnTo>
                  <a:lnTo>
                    <a:pt x="2657855" y="1016507"/>
                  </a:lnTo>
                  <a:lnTo>
                    <a:pt x="2657855" y="0"/>
                  </a:lnTo>
                  <a:lnTo>
                    <a:pt x="0" y="0"/>
                  </a:lnTo>
                  <a:close/>
                </a:path>
              </a:pathLst>
            </a:custGeom>
            <a:ln w="6000">
              <a:solidFill>
                <a:srgbClr val="43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4973711" y="4737606"/>
            <a:ext cx="33972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spc="5" dirty="0">
                <a:solidFill>
                  <a:srgbClr val="ED7C30"/>
                </a:solidFill>
                <a:latin typeface="Tahoma"/>
                <a:cs typeface="Tahoma"/>
              </a:rPr>
              <a:t>TO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T</a:t>
            </a:r>
            <a:r>
              <a:rPr sz="750" b="1" spc="-5" dirty="0">
                <a:solidFill>
                  <a:srgbClr val="ED7C30"/>
                </a:solidFill>
                <a:latin typeface="Tahoma"/>
                <a:cs typeface="Tahoma"/>
              </a:rPr>
              <a:t>A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426340" y="4737606"/>
            <a:ext cx="8051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=</a:t>
            </a:r>
            <a:r>
              <a:rPr sz="750" b="1" spc="19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285</a:t>
            </a:r>
            <a:r>
              <a:rPr sz="750" b="1" spc="-2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000</a:t>
            </a:r>
            <a:r>
              <a:rPr sz="750" b="1" spc="-1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€</a:t>
            </a:r>
            <a:r>
              <a:rPr sz="75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ED7C30"/>
                </a:solidFill>
                <a:latin typeface="Tahoma"/>
                <a:cs typeface="Tahoma"/>
              </a:rPr>
              <a:t>HT</a:t>
            </a:r>
            <a:endParaRPr sz="750">
              <a:latin typeface="Tahoma"/>
              <a:cs typeface="Tahoma"/>
            </a:endParaRPr>
          </a:p>
        </p:txBody>
      </p:sp>
      <p:pic>
        <p:nvPicPr>
          <p:cNvPr id="126" name="object 12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5223" y="252952"/>
            <a:ext cx="2118360" cy="711341"/>
          </a:xfrm>
          <a:prstGeom prst="rect">
            <a:avLst/>
          </a:prstGeom>
        </p:spPr>
      </p:pic>
      <p:grpSp>
        <p:nvGrpSpPr>
          <p:cNvPr id="127" name="object 127"/>
          <p:cNvGrpSpPr/>
          <p:nvPr/>
        </p:nvGrpSpPr>
        <p:grpSpPr>
          <a:xfrm>
            <a:off x="8642481" y="220979"/>
            <a:ext cx="1912620" cy="670560"/>
            <a:chOff x="8642481" y="220979"/>
            <a:chExt cx="1912620" cy="670560"/>
          </a:xfrm>
        </p:grpSpPr>
        <p:sp>
          <p:nvSpPr>
            <p:cNvPr id="128" name="object 128"/>
            <p:cNvSpPr/>
            <p:nvPr/>
          </p:nvSpPr>
          <p:spPr>
            <a:xfrm>
              <a:off x="9747381" y="240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794881" y="335279"/>
              <a:ext cx="15240" cy="22860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8794881" y="36195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8A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95821" y="220979"/>
              <a:ext cx="1440180" cy="190500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9648321" y="4076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9640701" y="4152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03441" y="411479"/>
              <a:ext cx="396239" cy="3048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9640701" y="422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41541" y="441959"/>
              <a:ext cx="45720" cy="53340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848221" y="441959"/>
              <a:ext cx="251460" cy="6858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64501" y="403859"/>
              <a:ext cx="304799" cy="129540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9137781" y="4991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9175881" y="4991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9053961" y="5067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33921" y="495300"/>
              <a:ext cx="30480" cy="22860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922641" y="502920"/>
              <a:ext cx="22859" cy="15240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9915021" y="5219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DAE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9716901" y="52958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18681" y="518159"/>
              <a:ext cx="38100" cy="45720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19821" y="495300"/>
              <a:ext cx="297180" cy="5334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817741" y="411479"/>
              <a:ext cx="1607820" cy="198120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8718681" y="5676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440801" y="525779"/>
              <a:ext cx="76200" cy="53340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8718681" y="5753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478901" y="579120"/>
              <a:ext cx="30480" cy="3810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932041" y="609600"/>
              <a:ext cx="632460" cy="45720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802501" y="609600"/>
              <a:ext cx="60960" cy="4572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617841" y="601979"/>
              <a:ext cx="807720" cy="5334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471281" y="617220"/>
              <a:ext cx="30480" cy="30480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8848221" y="6515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9023481" y="6515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9076821" y="651510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20">
                  <a:moveTo>
                    <a:pt x="0" y="0"/>
                  </a:moveTo>
                  <a:lnTo>
                    <a:pt x="7620" y="0"/>
                  </a:lnTo>
                </a:path>
                <a:path w="121920">
                  <a:moveTo>
                    <a:pt x="114300" y="0"/>
                  </a:moveTo>
                  <a:lnTo>
                    <a:pt x="12192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358761" y="647699"/>
              <a:ext cx="15240" cy="7620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9701661" y="6515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922641" y="647699"/>
              <a:ext cx="22859" cy="7620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10471281" y="65151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296021" y="647699"/>
              <a:ext cx="121920" cy="2286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10471281" y="65912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642481" y="662939"/>
              <a:ext cx="15240" cy="7620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8688201" y="666749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40">
                  <a:moveTo>
                    <a:pt x="0" y="0"/>
                  </a:moveTo>
                  <a:lnTo>
                    <a:pt x="7620" y="0"/>
                  </a:lnTo>
                </a:path>
                <a:path w="53340">
                  <a:moveTo>
                    <a:pt x="45719" y="0"/>
                  </a:moveTo>
                  <a:lnTo>
                    <a:pt x="5334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8650101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8688201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703441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8718681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733921" y="670560"/>
              <a:ext cx="15240" cy="7620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10334121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8650101" y="68198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8100" y="0"/>
                  </a:moveTo>
                  <a:lnTo>
                    <a:pt x="4572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825361" y="655320"/>
              <a:ext cx="137160" cy="45720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8718681" y="6819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741541" y="6819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650101" y="681989"/>
              <a:ext cx="236220" cy="7620"/>
            </a:xfrm>
            <a:custGeom>
              <a:avLst/>
              <a:gdLst/>
              <a:ahLst/>
              <a:cxnLst/>
              <a:rect l="l" t="t" r="r" b="b"/>
              <a:pathLst>
                <a:path w="236220" h="7620">
                  <a:moveTo>
                    <a:pt x="220979" y="0"/>
                  </a:moveTo>
                  <a:lnTo>
                    <a:pt x="236220" y="0"/>
                  </a:lnTo>
                </a:path>
                <a:path w="236220" h="7620">
                  <a:moveTo>
                    <a:pt x="0" y="7619"/>
                  </a:moveTo>
                  <a:lnTo>
                    <a:pt x="7620" y="7619"/>
                  </a:lnTo>
                </a:path>
                <a:path w="236220" h="7620">
                  <a:moveTo>
                    <a:pt x="38100" y="7619"/>
                  </a:moveTo>
                  <a:lnTo>
                    <a:pt x="45720" y="7619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18681" y="685799"/>
              <a:ext cx="60960" cy="1524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650101" y="693420"/>
              <a:ext cx="15240" cy="7620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8848221" y="6972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688201" y="693420"/>
              <a:ext cx="99060" cy="15240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8848221" y="7048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657721" y="701039"/>
              <a:ext cx="175260" cy="1524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389241" y="647699"/>
              <a:ext cx="1150620" cy="83820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657721" y="708660"/>
              <a:ext cx="175260" cy="15240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8756781" y="7200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825361" y="7200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657721" y="716279"/>
              <a:ext cx="91440" cy="15240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8703441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726301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8741541" y="727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8832981" y="72771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0402701" y="72771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8672961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703441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703441" y="693420"/>
              <a:ext cx="251460" cy="99060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8703441" y="7429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440801" y="723899"/>
              <a:ext cx="83819" cy="76200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733921" y="647699"/>
              <a:ext cx="1813560" cy="190500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8863461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5DC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741541" y="838199"/>
              <a:ext cx="60960" cy="7620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434961" y="838199"/>
              <a:ext cx="76200" cy="7620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9434961" y="84962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854061" y="800099"/>
              <a:ext cx="701040" cy="76200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977761" y="838199"/>
              <a:ext cx="129539" cy="45720"/>
            </a:xfrm>
            <a:prstGeom prst="rect">
              <a:avLst/>
            </a:prstGeom>
          </p:spPr>
        </p:pic>
        <p:sp>
          <p:nvSpPr>
            <p:cNvPr id="207" name="object 207"/>
            <p:cNvSpPr/>
            <p:nvPr/>
          </p:nvSpPr>
          <p:spPr>
            <a:xfrm>
              <a:off x="10440801" y="8801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7AC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0440801" y="8877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0652" y="1272539"/>
          <a:ext cx="10524490" cy="6179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45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PRINCIPALES</a:t>
                      </a:r>
                      <a:r>
                        <a:rPr sz="12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CONTRAINTES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SOLUTIONS</a:t>
                      </a:r>
                      <a:r>
                        <a:rPr sz="12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PROPOSEES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CB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293">
                <a:tc gridSpan="2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LE</a:t>
                      </a:r>
                      <a:r>
                        <a:rPr sz="1100" b="1" spc="-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STATIONNEMENT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marL="591820" algn="just">
                        <a:lnSpc>
                          <a:spcPct val="100000"/>
                        </a:lnSpc>
                        <a:spcBef>
                          <a:spcPts val="685"/>
                        </a:spcBef>
                        <a:tabLst>
                          <a:tab pos="5415280" algn="l"/>
                        </a:tabLst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Durant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tout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déroulement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chantier,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stationnement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sera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interdit.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places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stationnement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disponibles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sur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 marL="5415280" marR="2505075" algn="just">
                        <a:lnSpc>
                          <a:spcPct val="104700"/>
                        </a:lnSpc>
                      </a:pPr>
                      <a:r>
                        <a:rPr sz="850" spc="5" dirty="0">
                          <a:latin typeface="Arial MT"/>
                          <a:cs typeface="Arial MT"/>
                        </a:rPr>
                        <a:t>le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parking de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la salle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Jean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Ferrat, et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ponctuellement </a:t>
                      </a:r>
                      <a:r>
                        <a:rPr sz="850" spc="-2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rue du Quereux (entre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Carmel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la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rue du 08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mai </a:t>
                      </a:r>
                      <a:r>
                        <a:rPr sz="850" spc="-2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1945).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100" b="1" spc="15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L'ACCESSIBILITE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marL="591820" marR="83185" algn="just">
                        <a:lnSpc>
                          <a:spcPct val="104700"/>
                        </a:lnSpc>
                        <a:spcBef>
                          <a:spcPts val="635"/>
                        </a:spcBef>
                        <a:tabLst>
                          <a:tab pos="5415280" algn="l"/>
                        </a:tabLst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Durant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tout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déroulement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chantier,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accès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poids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lourds,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bus,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véhicules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légers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schéma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de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circulation,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calé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sur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phasage des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travaux,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sera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mis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place.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déviations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interdits.	installées.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Les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circuits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des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lignes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de bus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Vitalis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adaptées.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91820" marR="691515" indent="-504825">
                        <a:lnSpc>
                          <a:spcPct val="104700"/>
                        </a:lnSpc>
                        <a:tabLst>
                          <a:tab pos="456565" algn="l"/>
                          <a:tab pos="591820" algn="l"/>
                          <a:tab pos="5415280" algn="l"/>
                        </a:tabLst>
                      </a:pPr>
                      <a:r>
                        <a:rPr sz="850" u="sng" dirty="0">
                          <a:uFill>
                            <a:solidFill>
                              <a:srgbClr val="D8D9DA"/>
                            </a:solidFill>
                          </a:uFill>
                          <a:latin typeface="Arial MT"/>
                          <a:cs typeface="Arial MT"/>
                        </a:rPr>
                        <a:t> 	</a:t>
                      </a:r>
                      <a:r>
                        <a:rPr sz="85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accès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véhicules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légers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riverains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leurs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domciles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ne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pas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assurés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	Des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places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 stationnement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disponibles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sur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parking de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salle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Jean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Ferrat,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permanence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(possible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soir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8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week-end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/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impossible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durant</a:t>
                      </a:r>
                      <a:r>
                        <a:rPr sz="8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heures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chantier).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ponctuellement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rue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du Quereux</a:t>
                      </a:r>
                      <a:r>
                        <a:rPr sz="8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(entre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Carmel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et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rue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08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mai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1945).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 marL="5415280" marR="426720">
                        <a:lnSpc>
                          <a:spcPct val="104700"/>
                        </a:lnSpc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livraisons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ou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démangements,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dirty="0">
                          <a:latin typeface="Arial MT"/>
                          <a:cs typeface="Arial MT"/>
                        </a:rPr>
                        <a:t>il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conviendra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prevenir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chef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d'équipe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quelques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jours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à 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l'avance.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91820">
                        <a:lnSpc>
                          <a:spcPct val="100000"/>
                        </a:lnSpc>
                        <a:spcBef>
                          <a:spcPts val="680"/>
                        </a:spcBef>
                        <a:tabLst>
                          <a:tab pos="5415280" algn="l"/>
                        </a:tabLst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accès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pietons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(domiciles,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écoles,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…)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entravés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par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travaux.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cheminements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pietons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balisés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sécurisés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mis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place.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plaques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franchissement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 marL="54152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installées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dès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que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nécessaires.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 marL="5415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Tous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accès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pietons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seront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maintenus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permanence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(domiciles,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écoles,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commerces,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…).</a:t>
                      </a:r>
                      <a:endParaRPr sz="8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" algn="ctr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VOS</a:t>
                      </a:r>
                      <a:r>
                        <a:rPr sz="1100" b="1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INTERLOCUTEURS</a:t>
                      </a:r>
                      <a:r>
                        <a:rPr sz="1100" b="1" spc="5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INEO</a:t>
                      </a:r>
                      <a:r>
                        <a:rPr sz="1100" b="1" spc="5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5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AU</a:t>
                      </a:r>
                      <a:r>
                        <a:rPr sz="1100" b="1" spc="5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ED7C30"/>
                          </a:solidFill>
                          <a:latin typeface="Tahoma"/>
                          <a:cs typeface="Tahoma"/>
                        </a:rPr>
                        <a:t>QUOTIDIEN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800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861"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660"/>
                        </a:spcBef>
                        <a:tabLst>
                          <a:tab pos="325120" algn="l"/>
                          <a:tab pos="591820" algn="l"/>
                        </a:tabLst>
                      </a:pPr>
                      <a:r>
                        <a:rPr sz="850" u="sng" dirty="0">
                          <a:uFill>
                            <a:solidFill>
                              <a:srgbClr val="DC3232"/>
                            </a:solidFill>
                          </a:uFill>
                          <a:latin typeface="Arial MT"/>
                          <a:cs typeface="Arial MT"/>
                        </a:rPr>
                        <a:t> 	</a:t>
                      </a:r>
                      <a:r>
                        <a:rPr sz="85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probleme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d'accès?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cas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particulier?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T="8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marR="533400">
                        <a:lnSpc>
                          <a:spcPct val="104700"/>
                        </a:lnSpc>
                        <a:spcBef>
                          <a:spcPts val="615"/>
                        </a:spcBef>
                      </a:pPr>
                      <a:r>
                        <a:rPr sz="850" spc="15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tous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besoins,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vous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aurez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possibilité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d'échanger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notre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chef</a:t>
                      </a:r>
                      <a:r>
                        <a:rPr sz="8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d'équipe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présent</a:t>
                      </a:r>
                      <a:r>
                        <a:rPr sz="8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en 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permanence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sur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chantier,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ou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conducteur</a:t>
                      </a:r>
                      <a:r>
                        <a:rPr sz="8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travaux</a:t>
                      </a:r>
                      <a:r>
                        <a:rPr sz="8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qui</a:t>
                      </a:r>
                      <a:r>
                        <a:rPr sz="8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5" dirty="0">
                          <a:latin typeface="Arial MT"/>
                          <a:cs typeface="Arial MT"/>
                        </a:rPr>
                        <a:t>suit</a:t>
                      </a:r>
                      <a:r>
                        <a:rPr sz="8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850" spc="10" dirty="0">
                          <a:latin typeface="Arial MT"/>
                          <a:cs typeface="Arial MT"/>
                        </a:rPr>
                        <a:t>l'opération.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688980" y="168515"/>
            <a:ext cx="3315335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2700" marR="508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6985"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CIRCULATION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/</a:t>
            </a:r>
            <a:r>
              <a:rPr sz="1400" b="1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ACCESSIBILITE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75609" y="1778507"/>
            <a:ext cx="7620" cy="1295400"/>
          </a:xfrm>
          <a:custGeom>
            <a:avLst/>
            <a:gdLst/>
            <a:ahLst/>
            <a:cxnLst/>
            <a:rect l="l" t="t" r="r" b="b"/>
            <a:pathLst>
              <a:path w="7620" h="1295400">
                <a:moveTo>
                  <a:pt x="7619" y="1295399"/>
                </a:moveTo>
                <a:lnTo>
                  <a:pt x="7619" y="0"/>
                </a:lnTo>
                <a:lnTo>
                  <a:pt x="0" y="0"/>
                </a:lnTo>
                <a:lnTo>
                  <a:pt x="0" y="1295399"/>
                </a:lnTo>
                <a:lnTo>
                  <a:pt x="7619" y="1295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475609" y="3240023"/>
            <a:ext cx="5119370" cy="3522345"/>
            <a:chOff x="5475609" y="3240023"/>
            <a:chExt cx="5119370" cy="3522345"/>
          </a:xfrm>
        </p:grpSpPr>
        <p:sp>
          <p:nvSpPr>
            <p:cNvPr id="6" name="object 6"/>
            <p:cNvSpPr/>
            <p:nvPr/>
          </p:nvSpPr>
          <p:spPr>
            <a:xfrm>
              <a:off x="5475609" y="3240023"/>
              <a:ext cx="7620" cy="3522345"/>
            </a:xfrm>
            <a:custGeom>
              <a:avLst/>
              <a:gdLst/>
              <a:ahLst/>
              <a:cxnLst/>
              <a:rect l="l" t="t" r="r" b="b"/>
              <a:pathLst>
                <a:path w="7620" h="3522345">
                  <a:moveTo>
                    <a:pt x="7619" y="3521963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0" y="3521963"/>
                  </a:lnTo>
                  <a:lnTo>
                    <a:pt x="7619" y="35219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7290" y="5181600"/>
              <a:ext cx="3107435" cy="14188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3898" y="5181600"/>
              <a:ext cx="1972055" cy="1406652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9186" y="1822704"/>
            <a:ext cx="2389632" cy="10789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559" y="1780032"/>
            <a:ext cx="448055" cy="4251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843" y="3325367"/>
            <a:ext cx="505968" cy="35966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461" y="4642103"/>
            <a:ext cx="461388" cy="43738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35515" y="3919728"/>
            <a:ext cx="414655" cy="390525"/>
            <a:chOff x="135515" y="3919728"/>
            <a:chExt cx="414655" cy="390525"/>
          </a:xfrm>
        </p:grpSpPr>
        <p:sp>
          <p:nvSpPr>
            <p:cNvPr id="14" name="object 14"/>
            <p:cNvSpPr/>
            <p:nvPr/>
          </p:nvSpPr>
          <p:spPr>
            <a:xfrm>
              <a:off x="184283" y="3963924"/>
              <a:ext cx="320040" cy="27940"/>
            </a:xfrm>
            <a:custGeom>
              <a:avLst/>
              <a:gdLst/>
              <a:ahLst/>
              <a:cxnLst/>
              <a:rect l="l" t="t" r="r" b="b"/>
              <a:pathLst>
                <a:path w="320040" h="27939">
                  <a:moveTo>
                    <a:pt x="30479" y="0"/>
                  </a:moveTo>
                  <a:lnTo>
                    <a:pt x="289559" y="0"/>
                  </a:lnTo>
                </a:path>
                <a:path w="320040" h="27939">
                  <a:moveTo>
                    <a:pt x="0" y="27431"/>
                  </a:moveTo>
                  <a:lnTo>
                    <a:pt x="320040" y="27431"/>
                  </a:lnTo>
                </a:path>
              </a:pathLst>
            </a:custGeom>
            <a:ln w="3175">
              <a:solidFill>
                <a:srgbClr val="D8D9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515" y="3919728"/>
              <a:ext cx="414528" cy="3901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6851" y="4198620"/>
              <a:ext cx="372110" cy="52069"/>
            </a:xfrm>
            <a:custGeom>
              <a:avLst/>
              <a:gdLst/>
              <a:ahLst/>
              <a:cxnLst/>
              <a:rect l="l" t="t" r="r" b="b"/>
              <a:pathLst>
                <a:path w="372109" h="52070">
                  <a:moveTo>
                    <a:pt x="0" y="0"/>
                  </a:moveTo>
                  <a:lnTo>
                    <a:pt x="371856" y="0"/>
                  </a:lnTo>
                </a:path>
                <a:path w="372109" h="52070">
                  <a:moveTo>
                    <a:pt x="3048" y="6096"/>
                  </a:moveTo>
                  <a:lnTo>
                    <a:pt x="368807" y="6096"/>
                  </a:lnTo>
                </a:path>
                <a:path w="372109" h="52070">
                  <a:moveTo>
                    <a:pt x="9144" y="15240"/>
                  </a:moveTo>
                  <a:lnTo>
                    <a:pt x="362712" y="15240"/>
                  </a:lnTo>
                </a:path>
                <a:path w="372109" h="52070">
                  <a:moveTo>
                    <a:pt x="15240" y="24384"/>
                  </a:moveTo>
                  <a:lnTo>
                    <a:pt x="356615" y="24384"/>
                  </a:lnTo>
                </a:path>
                <a:path w="372109" h="52070">
                  <a:moveTo>
                    <a:pt x="24384" y="33528"/>
                  </a:moveTo>
                  <a:lnTo>
                    <a:pt x="347472" y="33528"/>
                  </a:lnTo>
                </a:path>
                <a:path w="372109" h="52070">
                  <a:moveTo>
                    <a:pt x="39624" y="51816"/>
                  </a:moveTo>
                  <a:lnTo>
                    <a:pt x="332232" y="51816"/>
                  </a:lnTo>
                </a:path>
              </a:pathLst>
            </a:custGeom>
            <a:ln w="3175">
              <a:solidFill>
                <a:srgbClr val="D8D9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81235" y="6973823"/>
            <a:ext cx="363220" cy="338455"/>
            <a:chOff x="181235" y="6973823"/>
            <a:chExt cx="363220" cy="338455"/>
          </a:xfrm>
        </p:grpSpPr>
        <p:sp>
          <p:nvSpPr>
            <p:cNvPr id="18" name="object 18"/>
            <p:cNvSpPr/>
            <p:nvPr/>
          </p:nvSpPr>
          <p:spPr>
            <a:xfrm>
              <a:off x="254387" y="6981443"/>
              <a:ext cx="213360" cy="24765"/>
            </a:xfrm>
            <a:custGeom>
              <a:avLst/>
              <a:gdLst/>
              <a:ahLst/>
              <a:cxnLst/>
              <a:rect l="l" t="t" r="r" b="b"/>
              <a:pathLst>
                <a:path w="213359" h="24765">
                  <a:moveTo>
                    <a:pt x="48767" y="0"/>
                  </a:moveTo>
                  <a:lnTo>
                    <a:pt x="167639" y="0"/>
                  </a:lnTo>
                </a:path>
                <a:path w="213359" h="24765">
                  <a:moveTo>
                    <a:pt x="42671" y="3047"/>
                  </a:moveTo>
                  <a:lnTo>
                    <a:pt x="173735" y="3047"/>
                  </a:lnTo>
                </a:path>
                <a:path w="213359" h="24765">
                  <a:moveTo>
                    <a:pt x="33527" y="6095"/>
                  </a:moveTo>
                  <a:lnTo>
                    <a:pt x="179832" y="6095"/>
                  </a:lnTo>
                </a:path>
                <a:path w="213359" h="24765">
                  <a:moveTo>
                    <a:pt x="30479" y="9143"/>
                  </a:moveTo>
                  <a:lnTo>
                    <a:pt x="185927" y="9143"/>
                  </a:lnTo>
                </a:path>
                <a:path w="213359" h="24765">
                  <a:moveTo>
                    <a:pt x="18287" y="12191"/>
                  </a:moveTo>
                  <a:lnTo>
                    <a:pt x="198119" y="12191"/>
                  </a:lnTo>
                </a:path>
                <a:path w="213359" h="24765">
                  <a:moveTo>
                    <a:pt x="15239" y="15239"/>
                  </a:moveTo>
                  <a:lnTo>
                    <a:pt x="201168" y="15239"/>
                  </a:lnTo>
                </a:path>
                <a:path w="213359" h="24765">
                  <a:moveTo>
                    <a:pt x="9143" y="18287"/>
                  </a:moveTo>
                  <a:lnTo>
                    <a:pt x="204215" y="18287"/>
                  </a:lnTo>
                </a:path>
                <a:path w="213359" h="24765">
                  <a:moveTo>
                    <a:pt x="0" y="24383"/>
                  </a:moveTo>
                  <a:lnTo>
                    <a:pt x="213359" y="24383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7811" y="6973823"/>
              <a:ext cx="286511" cy="7010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0859" y="7014971"/>
              <a:ext cx="287020" cy="27940"/>
            </a:xfrm>
            <a:custGeom>
              <a:avLst/>
              <a:gdLst/>
              <a:ahLst/>
              <a:cxnLst/>
              <a:rect l="l" t="t" r="r" b="b"/>
              <a:pathLst>
                <a:path w="287020" h="27940">
                  <a:moveTo>
                    <a:pt x="21335" y="0"/>
                  </a:moveTo>
                  <a:lnTo>
                    <a:pt x="262127" y="0"/>
                  </a:lnTo>
                </a:path>
                <a:path w="287020" h="27940">
                  <a:moveTo>
                    <a:pt x="18288" y="3048"/>
                  </a:moveTo>
                  <a:lnTo>
                    <a:pt x="265176" y="3048"/>
                  </a:lnTo>
                </a:path>
                <a:path w="287020" h="27940">
                  <a:moveTo>
                    <a:pt x="15239" y="6096"/>
                  </a:moveTo>
                  <a:lnTo>
                    <a:pt x="265176" y="6096"/>
                  </a:lnTo>
                </a:path>
                <a:path w="287020" h="27940">
                  <a:moveTo>
                    <a:pt x="12192" y="9143"/>
                  </a:moveTo>
                  <a:lnTo>
                    <a:pt x="268223" y="9143"/>
                  </a:lnTo>
                </a:path>
                <a:path w="287020" h="27940">
                  <a:moveTo>
                    <a:pt x="6096" y="12191"/>
                  </a:moveTo>
                  <a:lnTo>
                    <a:pt x="274320" y="12191"/>
                  </a:lnTo>
                </a:path>
                <a:path w="287020" h="27940">
                  <a:moveTo>
                    <a:pt x="6096" y="15239"/>
                  </a:moveTo>
                  <a:lnTo>
                    <a:pt x="277368" y="15239"/>
                  </a:lnTo>
                </a:path>
                <a:path w="287020" h="27940">
                  <a:moveTo>
                    <a:pt x="3047" y="18287"/>
                  </a:moveTo>
                  <a:lnTo>
                    <a:pt x="280416" y="18287"/>
                  </a:lnTo>
                </a:path>
                <a:path w="287020" h="27940">
                  <a:moveTo>
                    <a:pt x="0" y="24383"/>
                  </a:moveTo>
                  <a:lnTo>
                    <a:pt x="283463" y="24383"/>
                  </a:lnTo>
                </a:path>
                <a:path w="287020" h="27940">
                  <a:moveTo>
                    <a:pt x="155447" y="27431"/>
                  </a:moveTo>
                  <a:lnTo>
                    <a:pt x="286511" y="27431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1715" y="7043927"/>
              <a:ext cx="121920" cy="609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90379" y="7048499"/>
              <a:ext cx="341630" cy="40005"/>
            </a:xfrm>
            <a:custGeom>
              <a:avLst/>
              <a:gdLst/>
              <a:ahLst/>
              <a:cxnLst/>
              <a:rect l="l" t="t" r="r" b="b"/>
              <a:pathLst>
                <a:path w="341630" h="40004">
                  <a:moveTo>
                    <a:pt x="210312" y="0"/>
                  </a:moveTo>
                  <a:lnTo>
                    <a:pt x="323088" y="0"/>
                  </a:lnTo>
                </a:path>
                <a:path w="341630" h="40004">
                  <a:moveTo>
                    <a:pt x="18287" y="3048"/>
                  </a:moveTo>
                  <a:lnTo>
                    <a:pt x="131064" y="3048"/>
                  </a:lnTo>
                </a:path>
                <a:path w="341630" h="40004">
                  <a:moveTo>
                    <a:pt x="216408" y="3048"/>
                  </a:moveTo>
                  <a:lnTo>
                    <a:pt x="326136" y="3048"/>
                  </a:lnTo>
                </a:path>
                <a:path w="341630" h="40004">
                  <a:moveTo>
                    <a:pt x="18287" y="6096"/>
                  </a:moveTo>
                  <a:lnTo>
                    <a:pt x="128016" y="6096"/>
                  </a:lnTo>
                </a:path>
                <a:path w="341630" h="40004">
                  <a:moveTo>
                    <a:pt x="219456" y="6096"/>
                  </a:moveTo>
                  <a:lnTo>
                    <a:pt x="326135" y="6096"/>
                  </a:lnTo>
                </a:path>
                <a:path w="341630" h="40004">
                  <a:moveTo>
                    <a:pt x="15240" y="9144"/>
                  </a:moveTo>
                  <a:lnTo>
                    <a:pt x="121919" y="9144"/>
                  </a:lnTo>
                </a:path>
                <a:path w="341630" h="40004">
                  <a:moveTo>
                    <a:pt x="222504" y="9144"/>
                  </a:moveTo>
                  <a:lnTo>
                    <a:pt x="326135" y="9144"/>
                  </a:lnTo>
                </a:path>
                <a:path w="341630" h="40004">
                  <a:moveTo>
                    <a:pt x="12191" y="12191"/>
                  </a:moveTo>
                  <a:lnTo>
                    <a:pt x="121920" y="12191"/>
                  </a:lnTo>
                </a:path>
                <a:path w="341630" h="40004">
                  <a:moveTo>
                    <a:pt x="225551" y="12191"/>
                  </a:moveTo>
                  <a:lnTo>
                    <a:pt x="329183" y="12191"/>
                  </a:lnTo>
                </a:path>
                <a:path w="341630" h="40004">
                  <a:moveTo>
                    <a:pt x="9143" y="15239"/>
                  </a:moveTo>
                  <a:lnTo>
                    <a:pt x="118872" y="15239"/>
                  </a:lnTo>
                </a:path>
                <a:path w="341630" h="40004">
                  <a:moveTo>
                    <a:pt x="231648" y="15239"/>
                  </a:moveTo>
                  <a:lnTo>
                    <a:pt x="332232" y="15239"/>
                  </a:lnTo>
                </a:path>
                <a:path w="341630" h="40004">
                  <a:moveTo>
                    <a:pt x="9143" y="18287"/>
                  </a:moveTo>
                  <a:lnTo>
                    <a:pt x="115823" y="18287"/>
                  </a:lnTo>
                </a:path>
                <a:path w="341630" h="40004">
                  <a:moveTo>
                    <a:pt x="6095" y="21335"/>
                  </a:moveTo>
                  <a:lnTo>
                    <a:pt x="112775" y="21335"/>
                  </a:lnTo>
                </a:path>
                <a:path w="341630" h="40004">
                  <a:moveTo>
                    <a:pt x="158495" y="21335"/>
                  </a:moveTo>
                  <a:lnTo>
                    <a:pt x="182879" y="21335"/>
                  </a:lnTo>
                </a:path>
                <a:path w="341630" h="40004">
                  <a:moveTo>
                    <a:pt x="234696" y="21335"/>
                  </a:moveTo>
                  <a:lnTo>
                    <a:pt x="335280" y="21335"/>
                  </a:lnTo>
                </a:path>
                <a:path w="341630" h="40004">
                  <a:moveTo>
                    <a:pt x="6095" y="24383"/>
                  </a:moveTo>
                  <a:lnTo>
                    <a:pt x="112775" y="24383"/>
                  </a:lnTo>
                </a:path>
                <a:path w="341630" h="40004">
                  <a:moveTo>
                    <a:pt x="152399" y="24383"/>
                  </a:moveTo>
                  <a:lnTo>
                    <a:pt x="188976" y="24383"/>
                  </a:lnTo>
                </a:path>
                <a:path w="341630" h="40004">
                  <a:moveTo>
                    <a:pt x="237744" y="24383"/>
                  </a:moveTo>
                  <a:lnTo>
                    <a:pt x="335279" y="24383"/>
                  </a:lnTo>
                </a:path>
                <a:path w="341630" h="40004">
                  <a:moveTo>
                    <a:pt x="6095" y="27431"/>
                  </a:moveTo>
                  <a:lnTo>
                    <a:pt x="109727" y="27431"/>
                  </a:lnTo>
                </a:path>
                <a:path w="341630" h="40004">
                  <a:moveTo>
                    <a:pt x="152399" y="27431"/>
                  </a:moveTo>
                  <a:lnTo>
                    <a:pt x="192023" y="27431"/>
                  </a:lnTo>
                </a:path>
                <a:path w="341630" h="40004">
                  <a:moveTo>
                    <a:pt x="237744" y="27431"/>
                  </a:moveTo>
                  <a:lnTo>
                    <a:pt x="338328" y="27431"/>
                  </a:lnTo>
                </a:path>
                <a:path w="341630" h="40004">
                  <a:moveTo>
                    <a:pt x="6095" y="30479"/>
                  </a:moveTo>
                  <a:lnTo>
                    <a:pt x="106680" y="30479"/>
                  </a:lnTo>
                </a:path>
                <a:path w="341630" h="40004">
                  <a:moveTo>
                    <a:pt x="146304" y="30479"/>
                  </a:moveTo>
                  <a:lnTo>
                    <a:pt x="198119" y="30479"/>
                  </a:lnTo>
                </a:path>
                <a:path w="341630" h="40004">
                  <a:moveTo>
                    <a:pt x="237744" y="30479"/>
                  </a:moveTo>
                  <a:lnTo>
                    <a:pt x="338328" y="30479"/>
                  </a:lnTo>
                </a:path>
                <a:path w="341630" h="40004">
                  <a:moveTo>
                    <a:pt x="3048" y="33527"/>
                  </a:moveTo>
                  <a:lnTo>
                    <a:pt x="106679" y="33527"/>
                  </a:lnTo>
                </a:path>
                <a:path w="341630" h="40004">
                  <a:moveTo>
                    <a:pt x="143256" y="33527"/>
                  </a:moveTo>
                  <a:lnTo>
                    <a:pt x="198120" y="33527"/>
                  </a:lnTo>
                </a:path>
                <a:path w="341630" h="40004">
                  <a:moveTo>
                    <a:pt x="237744" y="33527"/>
                  </a:moveTo>
                  <a:lnTo>
                    <a:pt x="341375" y="33527"/>
                  </a:lnTo>
                </a:path>
                <a:path w="341630" h="40004">
                  <a:moveTo>
                    <a:pt x="3048" y="36575"/>
                  </a:moveTo>
                  <a:lnTo>
                    <a:pt x="106679" y="36575"/>
                  </a:lnTo>
                </a:path>
                <a:path w="341630" h="40004">
                  <a:moveTo>
                    <a:pt x="143256" y="36575"/>
                  </a:moveTo>
                  <a:lnTo>
                    <a:pt x="201167" y="36575"/>
                  </a:lnTo>
                </a:path>
                <a:path w="341630" h="40004">
                  <a:moveTo>
                    <a:pt x="237744" y="36575"/>
                  </a:moveTo>
                  <a:lnTo>
                    <a:pt x="341375" y="36575"/>
                  </a:lnTo>
                </a:path>
                <a:path w="341630" h="40004">
                  <a:moveTo>
                    <a:pt x="0" y="39624"/>
                  </a:moveTo>
                  <a:lnTo>
                    <a:pt x="103631" y="39624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283" y="7043927"/>
              <a:ext cx="356616" cy="670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84283" y="7088123"/>
              <a:ext cx="356870" cy="30480"/>
            </a:xfrm>
            <a:custGeom>
              <a:avLst/>
              <a:gdLst/>
              <a:ahLst/>
              <a:cxnLst/>
              <a:rect l="l" t="t" r="r" b="b"/>
              <a:pathLst>
                <a:path w="356870" h="30479">
                  <a:moveTo>
                    <a:pt x="146304" y="0"/>
                  </a:moveTo>
                  <a:lnTo>
                    <a:pt x="207264" y="0"/>
                  </a:lnTo>
                </a:path>
                <a:path w="356870" h="30479">
                  <a:moveTo>
                    <a:pt x="243839" y="0"/>
                  </a:moveTo>
                  <a:lnTo>
                    <a:pt x="350519" y="0"/>
                  </a:lnTo>
                </a:path>
                <a:path w="356870" h="30479">
                  <a:moveTo>
                    <a:pt x="6096" y="3048"/>
                  </a:moveTo>
                  <a:lnTo>
                    <a:pt x="109727" y="3048"/>
                  </a:lnTo>
                </a:path>
                <a:path w="356870" h="30479">
                  <a:moveTo>
                    <a:pt x="146304" y="3048"/>
                  </a:moveTo>
                  <a:lnTo>
                    <a:pt x="210311" y="3048"/>
                  </a:lnTo>
                </a:path>
                <a:path w="356870" h="30479">
                  <a:moveTo>
                    <a:pt x="6096" y="6096"/>
                  </a:moveTo>
                  <a:lnTo>
                    <a:pt x="109727" y="6096"/>
                  </a:lnTo>
                </a:path>
                <a:path w="356870" h="30479">
                  <a:moveTo>
                    <a:pt x="146304" y="6096"/>
                  </a:moveTo>
                  <a:lnTo>
                    <a:pt x="210311" y="6096"/>
                  </a:lnTo>
                </a:path>
                <a:path w="356870" h="30479">
                  <a:moveTo>
                    <a:pt x="246887" y="6096"/>
                  </a:moveTo>
                  <a:lnTo>
                    <a:pt x="350519" y="6096"/>
                  </a:lnTo>
                </a:path>
                <a:path w="356870" h="30479">
                  <a:moveTo>
                    <a:pt x="3048" y="9143"/>
                  </a:moveTo>
                  <a:lnTo>
                    <a:pt x="109727" y="9143"/>
                  </a:lnTo>
                </a:path>
                <a:path w="356870" h="30479">
                  <a:moveTo>
                    <a:pt x="143256" y="9143"/>
                  </a:moveTo>
                  <a:lnTo>
                    <a:pt x="210312" y="9143"/>
                  </a:lnTo>
                </a:path>
                <a:path w="356870" h="30479">
                  <a:moveTo>
                    <a:pt x="246887" y="9143"/>
                  </a:moveTo>
                  <a:lnTo>
                    <a:pt x="353567" y="9143"/>
                  </a:lnTo>
                </a:path>
                <a:path w="356870" h="30479">
                  <a:moveTo>
                    <a:pt x="3048" y="12191"/>
                  </a:moveTo>
                  <a:lnTo>
                    <a:pt x="106679" y="12191"/>
                  </a:lnTo>
                </a:path>
                <a:path w="356870" h="30479">
                  <a:moveTo>
                    <a:pt x="143256" y="12191"/>
                  </a:moveTo>
                  <a:lnTo>
                    <a:pt x="210312" y="12191"/>
                  </a:lnTo>
                </a:path>
                <a:path w="356870" h="30479">
                  <a:moveTo>
                    <a:pt x="246887" y="12191"/>
                  </a:moveTo>
                  <a:lnTo>
                    <a:pt x="353567" y="12191"/>
                  </a:lnTo>
                </a:path>
                <a:path w="356870" h="30479">
                  <a:moveTo>
                    <a:pt x="3048" y="15239"/>
                  </a:moveTo>
                  <a:lnTo>
                    <a:pt x="106679" y="15239"/>
                  </a:lnTo>
                </a:path>
                <a:path w="356870" h="30479">
                  <a:moveTo>
                    <a:pt x="143256" y="15239"/>
                  </a:moveTo>
                  <a:lnTo>
                    <a:pt x="210312" y="15239"/>
                  </a:lnTo>
                </a:path>
                <a:path w="356870" h="30479">
                  <a:moveTo>
                    <a:pt x="246887" y="15239"/>
                  </a:moveTo>
                  <a:lnTo>
                    <a:pt x="353567" y="15239"/>
                  </a:lnTo>
                </a:path>
                <a:path w="356870" h="30479">
                  <a:moveTo>
                    <a:pt x="143256" y="18287"/>
                  </a:moveTo>
                  <a:lnTo>
                    <a:pt x="210312" y="18287"/>
                  </a:lnTo>
                </a:path>
                <a:path w="356870" h="30479">
                  <a:moveTo>
                    <a:pt x="0" y="21335"/>
                  </a:moveTo>
                  <a:lnTo>
                    <a:pt x="106679" y="21335"/>
                  </a:lnTo>
                </a:path>
                <a:path w="356870" h="30479">
                  <a:moveTo>
                    <a:pt x="243839" y="21335"/>
                  </a:moveTo>
                  <a:lnTo>
                    <a:pt x="356616" y="21335"/>
                  </a:lnTo>
                </a:path>
                <a:path w="356870" h="30479">
                  <a:moveTo>
                    <a:pt x="0" y="24383"/>
                  </a:moveTo>
                  <a:lnTo>
                    <a:pt x="207263" y="24383"/>
                  </a:lnTo>
                </a:path>
                <a:path w="356870" h="30479">
                  <a:moveTo>
                    <a:pt x="243839" y="24383"/>
                  </a:moveTo>
                  <a:lnTo>
                    <a:pt x="356616" y="24383"/>
                  </a:lnTo>
                </a:path>
                <a:path w="356870" h="30479">
                  <a:moveTo>
                    <a:pt x="0" y="27431"/>
                  </a:moveTo>
                  <a:lnTo>
                    <a:pt x="204215" y="27431"/>
                  </a:lnTo>
                </a:path>
                <a:path w="356870" h="30479">
                  <a:moveTo>
                    <a:pt x="243839" y="27431"/>
                  </a:moveTo>
                  <a:lnTo>
                    <a:pt x="356616" y="27431"/>
                  </a:lnTo>
                </a:path>
                <a:path w="356870" h="30479">
                  <a:moveTo>
                    <a:pt x="0" y="30479"/>
                  </a:moveTo>
                  <a:lnTo>
                    <a:pt x="204215" y="30479"/>
                  </a:lnTo>
                </a:path>
                <a:path w="356870" h="30479">
                  <a:moveTo>
                    <a:pt x="243839" y="30479"/>
                  </a:moveTo>
                  <a:lnTo>
                    <a:pt x="356616" y="30479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5075" y="7124699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1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5075" y="7127747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1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8979" y="7130795"/>
              <a:ext cx="125095" cy="0"/>
            </a:xfrm>
            <a:custGeom>
              <a:avLst/>
              <a:gdLst/>
              <a:ahLst/>
              <a:cxnLst/>
              <a:rect l="l" t="t" r="r" b="b"/>
              <a:pathLst>
                <a:path w="125095">
                  <a:moveTo>
                    <a:pt x="0" y="0"/>
                  </a:moveTo>
                  <a:lnTo>
                    <a:pt x="124968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1235" y="7133843"/>
              <a:ext cx="189230" cy="6350"/>
            </a:xfrm>
            <a:custGeom>
              <a:avLst/>
              <a:gdLst/>
              <a:ahLst/>
              <a:cxnLst/>
              <a:rect l="l" t="t" r="r" b="b"/>
              <a:pathLst>
                <a:path w="189229" h="6350">
                  <a:moveTo>
                    <a:pt x="0" y="0"/>
                  </a:moveTo>
                  <a:lnTo>
                    <a:pt x="188976" y="0"/>
                  </a:lnTo>
                </a:path>
                <a:path w="189229" h="6350">
                  <a:moveTo>
                    <a:pt x="0" y="3047"/>
                  </a:moveTo>
                  <a:lnTo>
                    <a:pt x="185928" y="3047"/>
                  </a:lnTo>
                </a:path>
                <a:path w="189229" h="6350">
                  <a:moveTo>
                    <a:pt x="0" y="6095"/>
                  </a:moveTo>
                  <a:lnTo>
                    <a:pt x="182879" y="6095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9835" y="7139939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112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1235" y="7142987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40">
                  <a:moveTo>
                    <a:pt x="0" y="0"/>
                  </a:moveTo>
                  <a:lnTo>
                    <a:pt x="179831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6787" y="7142987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1235" y="7146035"/>
              <a:ext cx="177165" cy="0"/>
            </a:xfrm>
            <a:custGeom>
              <a:avLst/>
              <a:gdLst/>
              <a:ahLst/>
              <a:cxnLst/>
              <a:rect l="l" t="t" r="r" b="b"/>
              <a:pathLst>
                <a:path w="177165">
                  <a:moveTo>
                    <a:pt x="0" y="0"/>
                  </a:moveTo>
                  <a:lnTo>
                    <a:pt x="176784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3739" y="7146035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4">
                  <a:moveTo>
                    <a:pt x="0" y="0"/>
                  </a:moveTo>
                  <a:lnTo>
                    <a:pt x="140207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1235" y="7149083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90">
                  <a:moveTo>
                    <a:pt x="0" y="0"/>
                  </a:moveTo>
                  <a:lnTo>
                    <a:pt x="173736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0691" y="7149083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09">
                  <a:moveTo>
                    <a:pt x="0" y="0"/>
                  </a:moveTo>
                  <a:lnTo>
                    <a:pt x="143255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1235" y="7152131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5">
                  <a:moveTo>
                    <a:pt x="0" y="0"/>
                  </a:moveTo>
                  <a:lnTo>
                    <a:pt x="170687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1235" y="7120127"/>
              <a:ext cx="361189" cy="6705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97643" y="7152131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4">
                  <a:moveTo>
                    <a:pt x="0" y="0"/>
                  </a:moveTo>
                  <a:lnTo>
                    <a:pt x="146304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1235" y="7155179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5">
                  <a:moveTo>
                    <a:pt x="0" y="0"/>
                  </a:moveTo>
                  <a:lnTo>
                    <a:pt x="170687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4595" y="7155179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2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1235" y="7158227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40">
                  <a:moveTo>
                    <a:pt x="0" y="0"/>
                  </a:moveTo>
                  <a:lnTo>
                    <a:pt x="167639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1547" y="7158227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1235" y="7161275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40">
                  <a:moveTo>
                    <a:pt x="0" y="0"/>
                  </a:moveTo>
                  <a:lnTo>
                    <a:pt x="167639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8499" y="7161275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7" y="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4283" y="7167371"/>
              <a:ext cx="356870" cy="76200"/>
            </a:xfrm>
            <a:custGeom>
              <a:avLst/>
              <a:gdLst/>
              <a:ahLst/>
              <a:cxnLst/>
              <a:rect l="l" t="t" r="r" b="b"/>
              <a:pathLst>
                <a:path w="356870" h="76200">
                  <a:moveTo>
                    <a:pt x="0" y="0"/>
                  </a:moveTo>
                  <a:lnTo>
                    <a:pt x="161544" y="0"/>
                  </a:lnTo>
                </a:path>
                <a:path w="356870" h="76200">
                  <a:moveTo>
                    <a:pt x="198120" y="0"/>
                  </a:moveTo>
                  <a:lnTo>
                    <a:pt x="356615" y="0"/>
                  </a:lnTo>
                </a:path>
                <a:path w="356870" h="76200">
                  <a:moveTo>
                    <a:pt x="0" y="3048"/>
                  </a:moveTo>
                  <a:lnTo>
                    <a:pt x="161544" y="3048"/>
                  </a:lnTo>
                </a:path>
                <a:path w="356870" h="76200">
                  <a:moveTo>
                    <a:pt x="198120" y="3048"/>
                  </a:moveTo>
                  <a:lnTo>
                    <a:pt x="356615" y="3048"/>
                  </a:lnTo>
                </a:path>
                <a:path w="356870" h="76200">
                  <a:moveTo>
                    <a:pt x="0" y="6095"/>
                  </a:moveTo>
                  <a:lnTo>
                    <a:pt x="161544" y="6095"/>
                  </a:lnTo>
                </a:path>
                <a:path w="356870" h="76200">
                  <a:moveTo>
                    <a:pt x="195072" y="6095"/>
                  </a:moveTo>
                  <a:lnTo>
                    <a:pt x="356616" y="6095"/>
                  </a:lnTo>
                </a:path>
                <a:path w="356870" h="76200">
                  <a:moveTo>
                    <a:pt x="0" y="9143"/>
                  </a:moveTo>
                  <a:lnTo>
                    <a:pt x="161544" y="9143"/>
                  </a:lnTo>
                </a:path>
                <a:path w="356870" h="76200">
                  <a:moveTo>
                    <a:pt x="195072" y="9143"/>
                  </a:moveTo>
                  <a:lnTo>
                    <a:pt x="356616" y="9143"/>
                  </a:lnTo>
                </a:path>
                <a:path w="356870" h="76200">
                  <a:moveTo>
                    <a:pt x="3048" y="15239"/>
                  </a:moveTo>
                  <a:lnTo>
                    <a:pt x="161543" y="15239"/>
                  </a:lnTo>
                </a:path>
                <a:path w="356870" h="76200">
                  <a:moveTo>
                    <a:pt x="195072" y="15239"/>
                  </a:moveTo>
                  <a:lnTo>
                    <a:pt x="353567" y="15239"/>
                  </a:lnTo>
                </a:path>
                <a:path w="356870" h="76200">
                  <a:moveTo>
                    <a:pt x="192024" y="18287"/>
                  </a:moveTo>
                  <a:lnTo>
                    <a:pt x="353568" y="18287"/>
                  </a:lnTo>
                </a:path>
                <a:path w="356870" h="76200">
                  <a:moveTo>
                    <a:pt x="6096" y="21335"/>
                  </a:moveTo>
                  <a:lnTo>
                    <a:pt x="158496" y="21335"/>
                  </a:lnTo>
                </a:path>
                <a:path w="356870" h="76200">
                  <a:moveTo>
                    <a:pt x="192024" y="21335"/>
                  </a:moveTo>
                  <a:lnTo>
                    <a:pt x="350519" y="21335"/>
                  </a:lnTo>
                </a:path>
                <a:path w="356870" h="76200">
                  <a:moveTo>
                    <a:pt x="6096" y="24383"/>
                  </a:moveTo>
                  <a:lnTo>
                    <a:pt x="158496" y="24383"/>
                  </a:lnTo>
                </a:path>
                <a:path w="356870" h="76200">
                  <a:moveTo>
                    <a:pt x="192024" y="24383"/>
                  </a:moveTo>
                  <a:lnTo>
                    <a:pt x="350519" y="24383"/>
                  </a:lnTo>
                </a:path>
                <a:path w="356870" h="76200">
                  <a:moveTo>
                    <a:pt x="6096" y="27431"/>
                  </a:moveTo>
                  <a:lnTo>
                    <a:pt x="350520" y="27431"/>
                  </a:lnTo>
                </a:path>
                <a:path w="356870" h="76200">
                  <a:moveTo>
                    <a:pt x="6096" y="30479"/>
                  </a:moveTo>
                  <a:lnTo>
                    <a:pt x="350520" y="30479"/>
                  </a:lnTo>
                </a:path>
                <a:path w="356870" h="76200">
                  <a:moveTo>
                    <a:pt x="9144" y="33527"/>
                  </a:moveTo>
                  <a:lnTo>
                    <a:pt x="347471" y="33527"/>
                  </a:lnTo>
                </a:path>
                <a:path w="356870" h="76200">
                  <a:moveTo>
                    <a:pt x="12192" y="36575"/>
                  </a:moveTo>
                  <a:lnTo>
                    <a:pt x="344423" y="36575"/>
                  </a:lnTo>
                </a:path>
                <a:path w="356870" h="76200">
                  <a:moveTo>
                    <a:pt x="12192" y="39624"/>
                  </a:moveTo>
                  <a:lnTo>
                    <a:pt x="344423" y="39624"/>
                  </a:lnTo>
                </a:path>
                <a:path w="356870" h="76200">
                  <a:moveTo>
                    <a:pt x="12192" y="42672"/>
                  </a:moveTo>
                  <a:lnTo>
                    <a:pt x="344423" y="42672"/>
                  </a:lnTo>
                </a:path>
                <a:path w="356870" h="76200">
                  <a:moveTo>
                    <a:pt x="12192" y="45719"/>
                  </a:moveTo>
                  <a:lnTo>
                    <a:pt x="158496" y="45719"/>
                  </a:lnTo>
                </a:path>
                <a:path w="356870" h="76200">
                  <a:moveTo>
                    <a:pt x="195072" y="45719"/>
                  </a:moveTo>
                  <a:lnTo>
                    <a:pt x="341376" y="45719"/>
                  </a:lnTo>
                </a:path>
                <a:path w="356870" h="76200">
                  <a:moveTo>
                    <a:pt x="12192" y="48767"/>
                  </a:moveTo>
                  <a:lnTo>
                    <a:pt x="158496" y="48767"/>
                  </a:lnTo>
                </a:path>
                <a:path w="356870" h="76200">
                  <a:moveTo>
                    <a:pt x="195072" y="48767"/>
                  </a:moveTo>
                  <a:lnTo>
                    <a:pt x="341376" y="48767"/>
                  </a:lnTo>
                </a:path>
                <a:path w="356870" h="76200">
                  <a:moveTo>
                    <a:pt x="15240" y="51815"/>
                  </a:moveTo>
                  <a:lnTo>
                    <a:pt x="158495" y="51815"/>
                  </a:lnTo>
                </a:path>
                <a:path w="356870" h="76200">
                  <a:moveTo>
                    <a:pt x="195072" y="51815"/>
                  </a:moveTo>
                  <a:lnTo>
                    <a:pt x="338327" y="51815"/>
                  </a:lnTo>
                </a:path>
                <a:path w="356870" h="76200">
                  <a:moveTo>
                    <a:pt x="18288" y="54863"/>
                  </a:moveTo>
                  <a:lnTo>
                    <a:pt x="158495" y="54863"/>
                  </a:lnTo>
                </a:path>
                <a:path w="356870" h="76200">
                  <a:moveTo>
                    <a:pt x="195072" y="54863"/>
                  </a:moveTo>
                  <a:lnTo>
                    <a:pt x="335279" y="54863"/>
                  </a:lnTo>
                </a:path>
                <a:path w="356870" h="76200">
                  <a:moveTo>
                    <a:pt x="18288" y="57911"/>
                  </a:moveTo>
                  <a:lnTo>
                    <a:pt x="158495" y="57911"/>
                  </a:lnTo>
                </a:path>
                <a:path w="356870" h="76200">
                  <a:moveTo>
                    <a:pt x="195072" y="57911"/>
                  </a:moveTo>
                  <a:lnTo>
                    <a:pt x="335279" y="57911"/>
                  </a:lnTo>
                </a:path>
                <a:path w="356870" h="76200">
                  <a:moveTo>
                    <a:pt x="21336" y="60959"/>
                  </a:moveTo>
                  <a:lnTo>
                    <a:pt x="158496" y="60959"/>
                  </a:lnTo>
                </a:path>
                <a:path w="356870" h="76200">
                  <a:moveTo>
                    <a:pt x="195072" y="60959"/>
                  </a:moveTo>
                  <a:lnTo>
                    <a:pt x="332232" y="60959"/>
                  </a:lnTo>
                </a:path>
                <a:path w="356870" h="76200">
                  <a:moveTo>
                    <a:pt x="24384" y="64007"/>
                  </a:moveTo>
                  <a:lnTo>
                    <a:pt x="158496" y="64007"/>
                  </a:lnTo>
                </a:path>
                <a:path w="356870" h="76200">
                  <a:moveTo>
                    <a:pt x="195072" y="64007"/>
                  </a:moveTo>
                  <a:lnTo>
                    <a:pt x="332232" y="64007"/>
                  </a:lnTo>
                </a:path>
                <a:path w="356870" h="76200">
                  <a:moveTo>
                    <a:pt x="24384" y="67055"/>
                  </a:moveTo>
                  <a:lnTo>
                    <a:pt x="158496" y="67055"/>
                  </a:lnTo>
                </a:path>
                <a:path w="356870" h="76200">
                  <a:moveTo>
                    <a:pt x="195072" y="67055"/>
                  </a:moveTo>
                  <a:lnTo>
                    <a:pt x="332232" y="67055"/>
                  </a:lnTo>
                </a:path>
                <a:path w="356870" h="76200">
                  <a:moveTo>
                    <a:pt x="30480" y="73151"/>
                  </a:moveTo>
                  <a:lnTo>
                    <a:pt x="158495" y="73151"/>
                  </a:lnTo>
                </a:path>
                <a:path w="356870" h="76200">
                  <a:moveTo>
                    <a:pt x="195072" y="73151"/>
                  </a:moveTo>
                  <a:lnTo>
                    <a:pt x="326135" y="73151"/>
                  </a:lnTo>
                </a:path>
                <a:path w="356870" h="76200">
                  <a:moveTo>
                    <a:pt x="33528" y="76200"/>
                  </a:moveTo>
                  <a:lnTo>
                    <a:pt x="158496" y="76200"/>
                  </a:lnTo>
                </a:path>
                <a:path w="356870" h="76200">
                  <a:moveTo>
                    <a:pt x="195072" y="76200"/>
                  </a:moveTo>
                  <a:lnTo>
                    <a:pt x="323087" y="76200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1715" y="7235951"/>
              <a:ext cx="301752" cy="761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36099" y="7264907"/>
              <a:ext cx="250190" cy="40005"/>
            </a:xfrm>
            <a:custGeom>
              <a:avLst/>
              <a:gdLst/>
              <a:ahLst/>
              <a:cxnLst/>
              <a:rect l="l" t="t" r="r" b="b"/>
              <a:pathLst>
                <a:path w="250190" h="40004">
                  <a:moveTo>
                    <a:pt x="0" y="0"/>
                  </a:moveTo>
                  <a:lnTo>
                    <a:pt x="249936" y="0"/>
                  </a:lnTo>
                </a:path>
                <a:path w="250190" h="40004">
                  <a:moveTo>
                    <a:pt x="3048" y="3048"/>
                  </a:moveTo>
                  <a:lnTo>
                    <a:pt x="249936" y="3048"/>
                  </a:lnTo>
                </a:path>
                <a:path w="250190" h="40004">
                  <a:moveTo>
                    <a:pt x="9143" y="6096"/>
                  </a:moveTo>
                  <a:lnTo>
                    <a:pt x="243839" y="6096"/>
                  </a:lnTo>
                </a:path>
                <a:path w="250190" h="40004">
                  <a:moveTo>
                    <a:pt x="18288" y="12192"/>
                  </a:moveTo>
                  <a:lnTo>
                    <a:pt x="234696" y="12192"/>
                  </a:lnTo>
                </a:path>
                <a:path w="250190" h="40004">
                  <a:moveTo>
                    <a:pt x="18288" y="15240"/>
                  </a:moveTo>
                  <a:lnTo>
                    <a:pt x="231647" y="15240"/>
                  </a:lnTo>
                </a:path>
                <a:path w="250190" h="40004">
                  <a:moveTo>
                    <a:pt x="27432" y="21336"/>
                  </a:moveTo>
                  <a:lnTo>
                    <a:pt x="222503" y="21336"/>
                  </a:lnTo>
                </a:path>
                <a:path w="250190" h="40004">
                  <a:moveTo>
                    <a:pt x="36575" y="24383"/>
                  </a:moveTo>
                  <a:lnTo>
                    <a:pt x="216407" y="24383"/>
                  </a:lnTo>
                </a:path>
                <a:path w="250190" h="40004">
                  <a:moveTo>
                    <a:pt x="42671" y="27431"/>
                  </a:moveTo>
                  <a:lnTo>
                    <a:pt x="210311" y="27431"/>
                  </a:lnTo>
                </a:path>
                <a:path w="250190" h="40004">
                  <a:moveTo>
                    <a:pt x="48768" y="30479"/>
                  </a:moveTo>
                  <a:lnTo>
                    <a:pt x="204215" y="30479"/>
                  </a:lnTo>
                </a:path>
                <a:path w="250190" h="40004">
                  <a:moveTo>
                    <a:pt x="51816" y="33527"/>
                  </a:moveTo>
                  <a:lnTo>
                    <a:pt x="198120" y="33527"/>
                  </a:lnTo>
                </a:path>
                <a:path w="250190" h="40004">
                  <a:moveTo>
                    <a:pt x="60960" y="36575"/>
                  </a:moveTo>
                  <a:lnTo>
                    <a:pt x="192023" y="36575"/>
                  </a:lnTo>
                </a:path>
                <a:path w="250190" h="40004">
                  <a:moveTo>
                    <a:pt x="67056" y="39624"/>
                  </a:moveTo>
                  <a:lnTo>
                    <a:pt x="185927" y="39624"/>
                  </a:lnTo>
                </a:path>
              </a:pathLst>
            </a:custGeom>
            <a:ln w="3175">
              <a:solidFill>
                <a:srgbClr val="DC3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651" y="243808"/>
            <a:ext cx="2119883" cy="711341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8672962" y="251459"/>
            <a:ext cx="1911350" cy="678180"/>
            <a:chOff x="8672962" y="251459"/>
            <a:chExt cx="1911350" cy="678180"/>
          </a:xfrm>
        </p:grpSpPr>
        <p:sp>
          <p:nvSpPr>
            <p:cNvPr id="50" name="object 50"/>
            <p:cNvSpPr/>
            <p:nvPr/>
          </p:nvSpPr>
          <p:spPr>
            <a:xfrm>
              <a:off x="9777862" y="270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825362" y="369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8B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18682" y="251459"/>
              <a:ext cx="1447800" cy="1905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678802" y="438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671182" y="445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671182" y="4533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33922" y="441959"/>
              <a:ext cx="396240" cy="8382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419722" y="5219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168262" y="5295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206362" y="5295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084442" y="5372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64402" y="525779"/>
              <a:ext cx="30480" cy="2286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960742" y="5372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56782" y="548639"/>
              <a:ext cx="30480" cy="3048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49162" y="579119"/>
              <a:ext cx="15240" cy="1524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749162" y="5981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235062" y="525779"/>
              <a:ext cx="312420" cy="6858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0410322" y="59055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32982" y="434339"/>
              <a:ext cx="1615440" cy="23622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517002" y="586739"/>
              <a:ext cx="30480" cy="2286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749162" y="605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509382" y="609600"/>
              <a:ext cx="30480" cy="3048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07402" y="662940"/>
              <a:ext cx="83819" cy="762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305422" y="662940"/>
              <a:ext cx="106679" cy="1524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962522" y="662940"/>
              <a:ext cx="281940" cy="2286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01762" y="640079"/>
              <a:ext cx="30480" cy="381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648322" y="662940"/>
              <a:ext cx="213360" cy="2286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029322" y="662940"/>
              <a:ext cx="68580" cy="1524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832982" y="662940"/>
              <a:ext cx="53340" cy="2286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181722" y="662940"/>
              <a:ext cx="266700" cy="3810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915022" y="670559"/>
              <a:ext cx="68580" cy="1524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8871082" y="6819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046342" y="6819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107302" y="68199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389242" y="6819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F1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732142" y="6819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0501762" y="68199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871082" y="6896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0501762" y="68960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672962" y="693419"/>
              <a:ext cx="15240" cy="762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711062" y="69722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871082" y="6972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68058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71106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73392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74916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64402" y="701040"/>
              <a:ext cx="15240" cy="762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87108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036460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680582" y="71246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0479" y="0"/>
                  </a:moveTo>
                  <a:lnTo>
                    <a:pt x="3810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49162" y="7124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772022" y="7124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863462" y="71246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901562" y="71246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68058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71106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77202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81012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85584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87108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49162" y="716279"/>
              <a:ext cx="53340" cy="1524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878702" y="685800"/>
              <a:ext cx="114300" cy="6096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8893942" y="7200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703442" y="727709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772022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810122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855842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871082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749162" y="723900"/>
              <a:ext cx="53340" cy="1524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855842" y="735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03442" y="731519"/>
              <a:ext cx="106679" cy="1524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412102" y="662940"/>
              <a:ext cx="1158240" cy="99060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885584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703442" y="739140"/>
              <a:ext cx="91440" cy="1524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8772022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787262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855842" y="750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871082" y="75056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688202" y="746759"/>
              <a:ext cx="22859" cy="1524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95822" y="746759"/>
              <a:ext cx="274320" cy="6858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433182" y="754379"/>
              <a:ext cx="121919" cy="6858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764402" y="678179"/>
              <a:ext cx="1813560" cy="19050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72022" y="807719"/>
              <a:ext cx="121920" cy="6858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465442" y="868679"/>
              <a:ext cx="76200" cy="762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884542" y="822959"/>
              <a:ext cx="699515" cy="6858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9465442" y="88010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008242" y="868679"/>
              <a:ext cx="129539" cy="4572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0128382" y="8877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570342" y="883919"/>
              <a:ext cx="13715" cy="761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945502" y="891540"/>
              <a:ext cx="45719" cy="762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463662" y="883919"/>
              <a:ext cx="22859" cy="38100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10471282" y="9258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bject 178"/>
          <p:cNvSpPr txBox="1"/>
          <p:nvPr/>
        </p:nvSpPr>
        <p:spPr>
          <a:xfrm>
            <a:off x="4623694" y="6458711"/>
            <a:ext cx="203200" cy="20774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286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80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5483230" y="4433315"/>
            <a:ext cx="203200" cy="20774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286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80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5970909" y="2977895"/>
            <a:ext cx="203200" cy="245745"/>
          </a:xfrm>
          <a:custGeom>
            <a:avLst/>
            <a:gdLst/>
            <a:ahLst/>
            <a:cxnLst/>
            <a:rect l="l" t="t" r="r" b="b"/>
            <a:pathLst>
              <a:path w="203200" h="245744">
                <a:moveTo>
                  <a:pt x="202691" y="245363"/>
                </a:moveTo>
                <a:lnTo>
                  <a:pt x="202691" y="0"/>
                </a:lnTo>
                <a:lnTo>
                  <a:pt x="0" y="0"/>
                </a:lnTo>
                <a:lnTo>
                  <a:pt x="0" y="245363"/>
                </a:lnTo>
                <a:lnTo>
                  <a:pt x="202691" y="2453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854829" y="4305300"/>
            <a:ext cx="203200" cy="247015"/>
          </a:xfrm>
          <a:custGeom>
            <a:avLst/>
            <a:gdLst/>
            <a:ahLst/>
            <a:cxnLst/>
            <a:rect l="l" t="t" r="r" b="b"/>
            <a:pathLst>
              <a:path w="203200" h="247014">
                <a:moveTo>
                  <a:pt x="202691" y="246887"/>
                </a:moveTo>
                <a:lnTo>
                  <a:pt x="202691" y="0"/>
                </a:lnTo>
                <a:lnTo>
                  <a:pt x="0" y="0"/>
                </a:lnTo>
                <a:lnTo>
                  <a:pt x="0" y="246887"/>
                </a:lnTo>
                <a:lnTo>
                  <a:pt x="202691" y="246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6" name="Image 765">
            <a:extLst>
              <a:ext uri="{FF2B5EF4-FFF2-40B4-BE49-F238E27FC236}">
                <a16:creationId xmlns:a16="http://schemas.microsoft.com/office/drawing/2014/main" id="{151CEB21-659D-4BAC-82D3-11B988CE7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" y="0"/>
            <a:ext cx="10688791" cy="7556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1072895"/>
            <a:ext cx="10514330" cy="318770"/>
          </a:xfrm>
          <a:custGeom>
            <a:avLst/>
            <a:gdLst/>
            <a:ahLst/>
            <a:cxnLst/>
            <a:rect l="l" t="t" r="r" b="b"/>
            <a:pathLst>
              <a:path w="10514330" h="318769">
                <a:moveTo>
                  <a:pt x="10514075" y="318515"/>
                </a:moveTo>
                <a:lnTo>
                  <a:pt x="10514075" y="0"/>
                </a:lnTo>
                <a:lnTo>
                  <a:pt x="0" y="0"/>
                </a:lnTo>
                <a:lnTo>
                  <a:pt x="0" y="318515"/>
                </a:lnTo>
                <a:lnTo>
                  <a:pt x="10514075" y="31851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01428" y="241667"/>
            <a:ext cx="5298440" cy="1094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001394" marR="998855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GESTION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CIRCULATION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02 AU 06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OCTOBRE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2023 / TRONCON N°1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RUE 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QUEREUX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3279" y="1403603"/>
            <a:ext cx="9751060" cy="5808345"/>
            <a:chOff x="533279" y="1403603"/>
            <a:chExt cx="9751060" cy="580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79" y="1403603"/>
              <a:ext cx="9750552" cy="5807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37966" y="2607563"/>
              <a:ext cx="754380" cy="478790"/>
            </a:xfrm>
            <a:custGeom>
              <a:avLst/>
              <a:gdLst/>
              <a:ahLst/>
              <a:cxnLst/>
              <a:rect l="l" t="t" r="r" b="b"/>
              <a:pathLst>
                <a:path w="754379" h="478789">
                  <a:moveTo>
                    <a:pt x="754379" y="390143"/>
                  </a:moveTo>
                  <a:lnTo>
                    <a:pt x="0" y="0"/>
                  </a:lnTo>
                  <a:lnTo>
                    <a:pt x="7619" y="102107"/>
                  </a:lnTo>
                  <a:lnTo>
                    <a:pt x="691895" y="478535"/>
                  </a:lnTo>
                  <a:lnTo>
                    <a:pt x="754379" y="390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37966" y="2607563"/>
              <a:ext cx="754380" cy="478790"/>
            </a:xfrm>
            <a:custGeom>
              <a:avLst/>
              <a:gdLst/>
              <a:ahLst/>
              <a:cxnLst/>
              <a:rect l="l" t="t" r="r" b="b"/>
              <a:pathLst>
                <a:path w="754379" h="478789">
                  <a:moveTo>
                    <a:pt x="0" y="0"/>
                  </a:moveTo>
                  <a:lnTo>
                    <a:pt x="7619" y="102107"/>
                  </a:lnTo>
                  <a:lnTo>
                    <a:pt x="691895" y="478535"/>
                  </a:lnTo>
                  <a:lnTo>
                    <a:pt x="754379" y="390143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8477" y="2817888"/>
              <a:ext cx="3973195" cy="2345690"/>
            </a:xfrm>
            <a:custGeom>
              <a:avLst/>
              <a:gdLst/>
              <a:ahLst/>
              <a:cxnLst/>
              <a:rect l="l" t="t" r="r" b="b"/>
              <a:pathLst>
                <a:path w="3973195" h="2345690">
                  <a:moveTo>
                    <a:pt x="908304" y="306324"/>
                  </a:moveTo>
                  <a:lnTo>
                    <a:pt x="894588" y="268224"/>
                  </a:lnTo>
                  <a:lnTo>
                    <a:pt x="854964" y="237744"/>
                  </a:lnTo>
                  <a:lnTo>
                    <a:pt x="813816" y="219456"/>
                  </a:lnTo>
                  <a:lnTo>
                    <a:pt x="787908" y="211836"/>
                  </a:lnTo>
                  <a:lnTo>
                    <a:pt x="772668" y="207264"/>
                  </a:lnTo>
                  <a:lnTo>
                    <a:pt x="758952" y="204216"/>
                  </a:lnTo>
                  <a:lnTo>
                    <a:pt x="742188" y="201168"/>
                  </a:lnTo>
                  <a:lnTo>
                    <a:pt x="726948" y="198120"/>
                  </a:lnTo>
                  <a:lnTo>
                    <a:pt x="693420" y="190500"/>
                  </a:lnTo>
                  <a:lnTo>
                    <a:pt x="658368" y="182880"/>
                  </a:lnTo>
                  <a:lnTo>
                    <a:pt x="659892" y="184404"/>
                  </a:lnTo>
                  <a:lnTo>
                    <a:pt x="623316" y="175260"/>
                  </a:lnTo>
                  <a:lnTo>
                    <a:pt x="586740" y="167640"/>
                  </a:lnTo>
                  <a:lnTo>
                    <a:pt x="583692" y="166116"/>
                  </a:lnTo>
                  <a:lnTo>
                    <a:pt x="580644" y="166116"/>
                  </a:lnTo>
                  <a:lnTo>
                    <a:pt x="576072" y="164592"/>
                  </a:lnTo>
                  <a:lnTo>
                    <a:pt x="563880" y="161544"/>
                  </a:lnTo>
                  <a:lnTo>
                    <a:pt x="554736" y="158496"/>
                  </a:lnTo>
                  <a:lnTo>
                    <a:pt x="545592" y="156972"/>
                  </a:lnTo>
                  <a:lnTo>
                    <a:pt x="547116" y="156972"/>
                  </a:lnTo>
                  <a:lnTo>
                    <a:pt x="536448" y="153924"/>
                  </a:lnTo>
                  <a:lnTo>
                    <a:pt x="525780" y="152400"/>
                  </a:lnTo>
                  <a:lnTo>
                    <a:pt x="515112" y="149352"/>
                  </a:lnTo>
                  <a:lnTo>
                    <a:pt x="490728" y="143256"/>
                  </a:lnTo>
                  <a:lnTo>
                    <a:pt x="477012" y="140208"/>
                  </a:lnTo>
                  <a:lnTo>
                    <a:pt x="422148" y="124968"/>
                  </a:lnTo>
                  <a:lnTo>
                    <a:pt x="393192" y="117348"/>
                  </a:lnTo>
                  <a:lnTo>
                    <a:pt x="364236" y="111252"/>
                  </a:lnTo>
                  <a:lnTo>
                    <a:pt x="335280" y="103632"/>
                  </a:lnTo>
                  <a:lnTo>
                    <a:pt x="309372" y="96012"/>
                  </a:lnTo>
                  <a:lnTo>
                    <a:pt x="295656" y="92964"/>
                  </a:lnTo>
                  <a:lnTo>
                    <a:pt x="283464" y="89916"/>
                  </a:lnTo>
                  <a:lnTo>
                    <a:pt x="272796" y="85344"/>
                  </a:lnTo>
                  <a:lnTo>
                    <a:pt x="260604" y="82296"/>
                  </a:lnTo>
                  <a:lnTo>
                    <a:pt x="251460" y="80772"/>
                  </a:lnTo>
                  <a:lnTo>
                    <a:pt x="224028" y="71628"/>
                  </a:lnTo>
                  <a:lnTo>
                    <a:pt x="207264" y="67056"/>
                  </a:lnTo>
                  <a:lnTo>
                    <a:pt x="192024" y="62484"/>
                  </a:lnTo>
                  <a:lnTo>
                    <a:pt x="175260" y="57912"/>
                  </a:lnTo>
                  <a:lnTo>
                    <a:pt x="176784" y="57912"/>
                  </a:lnTo>
                  <a:lnTo>
                    <a:pt x="146304" y="47244"/>
                  </a:lnTo>
                  <a:lnTo>
                    <a:pt x="91440" y="28956"/>
                  </a:lnTo>
                  <a:lnTo>
                    <a:pt x="92964" y="28956"/>
                  </a:lnTo>
                  <a:lnTo>
                    <a:pt x="67056" y="18288"/>
                  </a:lnTo>
                  <a:lnTo>
                    <a:pt x="41148" y="9144"/>
                  </a:lnTo>
                  <a:lnTo>
                    <a:pt x="42672" y="9144"/>
                  </a:lnTo>
                  <a:lnTo>
                    <a:pt x="16764" y="0"/>
                  </a:lnTo>
                  <a:lnTo>
                    <a:pt x="0" y="47244"/>
                  </a:lnTo>
                  <a:lnTo>
                    <a:pt x="41148" y="62674"/>
                  </a:lnTo>
                  <a:lnTo>
                    <a:pt x="48768" y="65532"/>
                  </a:lnTo>
                  <a:lnTo>
                    <a:pt x="74676" y="74676"/>
                  </a:lnTo>
                  <a:lnTo>
                    <a:pt x="91440" y="81191"/>
                  </a:lnTo>
                  <a:lnTo>
                    <a:pt x="102108" y="85344"/>
                  </a:lnTo>
                  <a:lnTo>
                    <a:pt x="131064" y="94488"/>
                  </a:lnTo>
                  <a:lnTo>
                    <a:pt x="160020" y="105156"/>
                  </a:lnTo>
                  <a:lnTo>
                    <a:pt x="175260" y="109308"/>
                  </a:lnTo>
                  <a:lnTo>
                    <a:pt x="176784" y="109728"/>
                  </a:lnTo>
                  <a:lnTo>
                    <a:pt x="193548" y="115824"/>
                  </a:lnTo>
                  <a:lnTo>
                    <a:pt x="210312" y="120396"/>
                  </a:lnTo>
                  <a:lnTo>
                    <a:pt x="228600" y="124968"/>
                  </a:lnTo>
                  <a:lnTo>
                    <a:pt x="237744" y="128016"/>
                  </a:lnTo>
                  <a:lnTo>
                    <a:pt x="259080" y="134112"/>
                  </a:lnTo>
                  <a:lnTo>
                    <a:pt x="283464" y="140208"/>
                  </a:lnTo>
                  <a:lnTo>
                    <a:pt x="295656" y="144780"/>
                  </a:lnTo>
                  <a:lnTo>
                    <a:pt x="323088" y="150876"/>
                  </a:lnTo>
                  <a:lnTo>
                    <a:pt x="350520" y="158496"/>
                  </a:lnTo>
                  <a:lnTo>
                    <a:pt x="437388" y="181356"/>
                  </a:lnTo>
                  <a:lnTo>
                    <a:pt x="464820" y="187452"/>
                  </a:lnTo>
                  <a:lnTo>
                    <a:pt x="478536" y="192024"/>
                  </a:lnTo>
                  <a:lnTo>
                    <a:pt x="502920" y="198120"/>
                  </a:lnTo>
                  <a:lnTo>
                    <a:pt x="513588" y="201168"/>
                  </a:lnTo>
                  <a:lnTo>
                    <a:pt x="524256" y="202692"/>
                  </a:lnTo>
                  <a:lnTo>
                    <a:pt x="534924" y="205740"/>
                  </a:lnTo>
                  <a:lnTo>
                    <a:pt x="544068" y="207264"/>
                  </a:lnTo>
                  <a:lnTo>
                    <a:pt x="542544" y="207264"/>
                  </a:lnTo>
                  <a:lnTo>
                    <a:pt x="544068" y="207772"/>
                  </a:lnTo>
                  <a:lnTo>
                    <a:pt x="545592" y="208280"/>
                  </a:lnTo>
                  <a:lnTo>
                    <a:pt x="551688" y="210312"/>
                  </a:lnTo>
                  <a:lnTo>
                    <a:pt x="563880" y="213360"/>
                  </a:lnTo>
                  <a:lnTo>
                    <a:pt x="568452" y="213360"/>
                  </a:lnTo>
                  <a:lnTo>
                    <a:pt x="573024" y="214884"/>
                  </a:lnTo>
                  <a:lnTo>
                    <a:pt x="574548" y="214884"/>
                  </a:lnTo>
                  <a:lnTo>
                    <a:pt x="574548" y="216408"/>
                  </a:lnTo>
                  <a:lnTo>
                    <a:pt x="612648" y="224028"/>
                  </a:lnTo>
                  <a:lnTo>
                    <a:pt x="649224" y="233172"/>
                  </a:lnTo>
                  <a:lnTo>
                    <a:pt x="659892" y="235026"/>
                  </a:lnTo>
                  <a:lnTo>
                    <a:pt x="684276" y="239268"/>
                  </a:lnTo>
                  <a:lnTo>
                    <a:pt x="716280" y="246888"/>
                  </a:lnTo>
                  <a:lnTo>
                    <a:pt x="762000" y="256032"/>
                  </a:lnTo>
                  <a:lnTo>
                    <a:pt x="760476" y="256032"/>
                  </a:lnTo>
                  <a:lnTo>
                    <a:pt x="762000" y="256540"/>
                  </a:lnTo>
                  <a:lnTo>
                    <a:pt x="774192" y="260604"/>
                  </a:lnTo>
                  <a:lnTo>
                    <a:pt x="798576" y="266700"/>
                  </a:lnTo>
                  <a:lnTo>
                    <a:pt x="797052" y="266700"/>
                  </a:lnTo>
                  <a:lnTo>
                    <a:pt x="798576" y="267347"/>
                  </a:lnTo>
                  <a:lnTo>
                    <a:pt x="806196" y="270611"/>
                  </a:lnTo>
                  <a:lnTo>
                    <a:pt x="807720" y="271272"/>
                  </a:lnTo>
                  <a:lnTo>
                    <a:pt x="806196" y="269748"/>
                  </a:lnTo>
                  <a:lnTo>
                    <a:pt x="816864" y="274320"/>
                  </a:lnTo>
                  <a:lnTo>
                    <a:pt x="815340" y="274320"/>
                  </a:lnTo>
                  <a:lnTo>
                    <a:pt x="816864" y="275082"/>
                  </a:lnTo>
                  <a:lnTo>
                    <a:pt x="824484" y="278892"/>
                  </a:lnTo>
                  <a:lnTo>
                    <a:pt x="824484" y="277368"/>
                  </a:lnTo>
                  <a:lnTo>
                    <a:pt x="832104" y="281940"/>
                  </a:lnTo>
                  <a:lnTo>
                    <a:pt x="844296" y="288036"/>
                  </a:lnTo>
                  <a:lnTo>
                    <a:pt x="842772" y="288036"/>
                  </a:lnTo>
                  <a:lnTo>
                    <a:pt x="844296" y="289052"/>
                  </a:lnTo>
                  <a:lnTo>
                    <a:pt x="850392" y="293116"/>
                  </a:lnTo>
                  <a:lnTo>
                    <a:pt x="851001" y="293522"/>
                  </a:lnTo>
                  <a:lnTo>
                    <a:pt x="853440" y="297180"/>
                  </a:lnTo>
                  <a:lnTo>
                    <a:pt x="851916" y="294132"/>
                  </a:lnTo>
                  <a:lnTo>
                    <a:pt x="853440" y="296418"/>
                  </a:lnTo>
                  <a:lnTo>
                    <a:pt x="854964" y="298704"/>
                  </a:lnTo>
                  <a:lnTo>
                    <a:pt x="853440" y="295656"/>
                  </a:lnTo>
                  <a:lnTo>
                    <a:pt x="854964" y="297942"/>
                  </a:lnTo>
                  <a:lnTo>
                    <a:pt x="855472" y="298704"/>
                  </a:lnTo>
                  <a:lnTo>
                    <a:pt x="856488" y="301752"/>
                  </a:lnTo>
                  <a:lnTo>
                    <a:pt x="854964" y="298704"/>
                  </a:lnTo>
                  <a:lnTo>
                    <a:pt x="856488" y="304038"/>
                  </a:lnTo>
                  <a:lnTo>
                    <a:pt x="858012" y="309372"/>
                  </a:lnTo>
                  <a:lnTo>
                    <a:pt x="858012" y="326136"/>
                  </a:lnTo>
                  <a:lnTo>
                    <a:pt x="856488" y="342900"/>
                  </a:lnTo>
                  <a:lnTo>
                    <a:pt x="856488" y="339852"/>
                  </a:lnTo>
                  <a:lnTo>
                    <a:pt x="853440" y="356616"/>
                  </a:lnTo>
                  <a:lnTo>
                    <a:pt x="853440" y="355092"/>
                  </a:lnTo>
                  <a:lnTo>
                    <a:pt x="847344" y="371856"/>
                  </a:lnTo>
                  <a:lnTo>
                    <a:pt x="848868" y="370332"/>
                  </a:lnTo>
                  <a:lnTo>
                    <a:pt x="844296" y="381000"/>
                  </a:lnTo>
                  <a:lnTo>
                    <a:pt x="844296" y="379476"/>
                  </a:lnTo>
                  <a:lnTo>
                    <a:pt x="841248" y="390144"/>
                  </a:lnTo>
                  <a:lnTo>
                    <a:pt x="836676" y="400812"/>
                  </a:lnTo>
                  <a:lnTo>
                    <a:pt x="830580" y="411480"/>
                  </a:lnTo>
                  <a:lnTo>
                    <a:pt x="832104" y="411480"/>
                  </a:lnTo>
                  <a:lnTo>
                    <a:pt x="819912" y="435864"/>
                  </a:lnTo>
                  <a:lnTo>
                    <a:pt x="813816" y="451104"/>
                  </a:lnTo>
                  <a:lnTo>
                    <a:pt x="813816" y="449580"/>
                  </a:lnTo>
                  <a:lnTo>
                    <a:pt x="806196" y="464820"/>
                  </a:lnTo>
                  <a:lnTo>
                    <a:pt x="790956" y="498348"/>
                  </a:lnTo>
                  <a:lnTo>
                    <a:pt x="783336" y="516636"/>
                  </a:lnTo>
                  <a:lnTo>
                    <a:pt x="774192" y="536448"/>
                  </a:lnTo>
                  <a:lnTo>
                    <a:pt x="763524" y="556260"/>
                  </a:lnTo>
                  <a:lnTo>
                    <a:pt x="754380" y="579120"/>
                  </a:lnTo>
                  <a:lnTo>
                    <a:pt x="731520" y="624840"/>
                  </a:lnTo>
                  <a:lnTo>
                    <a:pt x="720852" y="647700"/>
                  </a:lnTo>
                  <a:lnTo>
                    <a:pt x="713295" y="663422"/>
                  </a:lnTo>
                  <a:lnTo>
                    <a:pt x="623316" y="618744"/>
                  </a:lnTo>
                  <a:lnTo>
                    <a:pt x="624840" y="897636"/>
                  </a:lnTo>
                  <a:lnTo>
                    <a:pt x="702564" y="839076"/>
                  </a:lnTo>
                  <a:lnTo>
                    <a:pt x="847344" y="729996"/>
                  </a:lnTo>
                  <a:lnTo>
                    <a:pt x="757605" y="685431"/>
                  </a:lnTo>
                  <a:lnTo>
                    <a:pt x="777240" y="646176"/>
                  </a:lnTo>
                  <a:lnTo>
                    <a:pt x="787908" y="621792"/>
                  </a:lnTo>
                  <a:lnTo>
                    <a:pt x="798576" y="600456"/>
                  </a:lnTo>
                  <a:lnTo>
                    <a:pt x="827532" y="537972"/>
                  </a:lnTo>
                  <a:lnTo>
                    <a:pt x="832104" y="528828"/>
                  </a:lnTo>
                  <a:lnTo>
                    <a:pt x="836676" y="519684"/>
                  </a:lnTo>
                  <a:lnTo>
                    <a:pt x="848868" y="492861"/>
                  </a:lnTo>
                  <a:lnTo>
                    <a:pt x="851916" y="486156"/>
                  </a:lnTo>
                  <a:lnTo>
                    <a:pt x="858012" y="473964"/>
                  </a:lnTo>
                  <a:lnTo>
                    <a:pt x="859536" y="470916"/>
                  </a:lnTo>
                  <a:lnTo>
                    <a:pt x="865632" y="457200"/>
                  </a:lnTo>
                  <a:lnTo>
                    <a:pt x="871728" y="445008"/>
                  </a:lnTo>
                  <a:lnTo>
                    <a:pt x="876300" y="431292"/>
                  </a:lnTo>
                  <a:lnTo>
                    <a:pt x="882396" y="420624"/>
                  </a:lnTo>
                  <a:lnTo>
                    <a:pt x="891540" y="399288"/>
                  </a:lnTo>
                  <a:lnTo>
                    <a:pt x="894588" y="388620"/>
                  </a:lnTo>
                  <a:lnTo>
                    <a:pt x="902208" y="368808"/>
                  </a:lnTo>
                  <a:lnTo>
                    <a:pt x="905256" y="348996"/>
                  </a:lnTo>
                  <a:lnTo>
                    <a:pt x="908304" y="330708"/>
                  </a:lnTo>
                  <a:lnTo>
                    <a:pt x="908304" y="306324"/>
                  </a:lnTo>
                  <a:close/>
                </a:path>
                <a:path w="3973195" h="2345690">
                  <a:moveTo>
                    <a:pt x="3973068" y="1776984"/>
                  </a:moveTo>
                  <a:lnTo>
                    <a:pt x="3846068" y="1528572"/>
                  </a:lnTo>
                  <a:lnTo>
                    <a:pt x="3785641" y="1608328"/>
                  </a:lnTo>
                  <a:lnTo>
                    <a:pt x="3782568" y="1606296"/>
                  </a:lnTo>
                  <a:lnTo>
                    <a:pt x="3782568" y="1607820"/>
                  </a:lnTo>
                  <a:lnTo>
                    <a:pt x="3769868" y="1600200"/>
                  </a:lnTo>
                  <a:lnTo>
                    <a:pt x="3769868" y="1595628"/>
                  </a:lnTo>
                  <a:lnTo>
                    <a:pt x="3757168" y="1589532"/>
                  </a:lnTo>
                  <a:lnTo>
                    <a:pt x="3744468" y="1580388"/>
                  </a:lnTo>
                  <a:lnTo>
                    <a:pt x="3744468" y="1574292"/>
                  </a:lnTo>
                  <a:lnTo>
                    <a:pt x="3731768" y="1563624"/>
                  </a:lnTo>
                  <a:lnTo>
                    <a:pt x="3731768" y="1557528"/>
                  </a:lnTo>
                  <a:lnTo>
                    <a:pt x="3719068" y="1551432"/>
                  </a:lnTo>
                  <a:lnTo>
                    <a:pt x="3731768" y="1551432"/>
                  </a:lnTo>
                  <a:lnTo>
                    <a:pt x="3719068" y="1543812"/>
                  </a:lnTo>
                  <a:lnTo>
                    <a:pt x="3719068" y="1530096"/>
                  </a:lnTo>
                  <a:lnTo>
                    <a:pt x="3706368" y="1519428"/>
                  </a:lnTo>
                  <a:lnTo>
                    <a:pt x="3706368" y="1470660"/>
                  </a:lnTo>
                  <a:lnTo>
                    <a:pt x="3693668" y="1455420"/>
                  </a:lnTo>
                  <a:lnTo>
                    <a:pt x="3693668" y="1395984"/>
                  </a:lnTo>
                  <a:lnTo>
                    <a:pt x="3680968" y="1365504"/>
                  </a:lnTo>
                  <a:lnTo>
                    <a:pt x="3680968" y="1290828"/>
                  </a:lnTo>
                  <a:lnTo>
                    <a:pt x="3668268" y="1272540"/>
                  </a:lnTo>
                  <a:lnTo>
                    <a:pt x="3668268" y="1226820"/>
                  </a:lnTo>
                  <a:lnTo>
                    <a:pt x="3655568" y="1213104"/>
                  </a:lnTo>
                  <a:lnTo>
                    <a:pt x="3655568" y="1159764"/>
                  </a:lnTo>
                  <a:lnTo>
                    <a:pt x="3668268" y="1147572"/>
                  </a:lnTo>
                  <a:lnTo>
                    <a:pt x="3655568" y="1149096"/>
                  </a:lnTo>
                  <a:lnTo>
                    <a:pt x="3668268" y="1136904"/>
                  </a:lnTo>
                  <a:lnTo>
                    <a:pt x="3668268" y="1080516"/>
                  </a:lnTo>
                  <a:lnTo>
                    <a:pt x="3680968" y="1066800"/>
                  </a:lnTo>
                  <a:lnTo>
                    <a:pt x="3680968" y="1011936"/>
                  </a:lnTo>
                  <a:lnTo>
                    <a:pt x="3693668" y="999744"/>
                  </a:lnTo>
                  <a:lnTo>
                    <a:pt x="3693668" y="963168"/>
                  </a:lnTo>
                  <a:lnTo>
                    <a:pt x="3706368" y="935736"/>
                  </a:lnTo>
                  <a:lnTo>
                    <a:pt x="3706368" y="906780"/>
                  </a:lnTo>
                  <a:lnTo>
                    <a:pt x="3719068" y="848868"/>
                  </a:lnTo>
                  <a:lnTo>
                    <a:pt x="3719068" y="818388"/>
                  </a:lnTo>
                  <a:lnTo>
                    <a:pt x="3731768" y="789432"/>
                  </a:lnTo>
                  <a:lnTo>
                    <a:pt x="3731768" y="733044"/>
                  </a:lnTo>
                  <a:lnTo>
                    <a:pt x="3744468" y="707136"/>
                  </a:lnTo>
                  <a:lnTo>
                    <a:pt x="3744468" y="557784"/>
                  </a:lnTo>
                  <a:lnTo>
                    <a:pt x="3731768" y="548640"/>
                  </a:lnTo>
                  <a:lnTo>
                    <a:pt x="3731768" y="539496"/>
                  </a:lnTo>
                  <a:lnTo>
                    <a:pt x="3719068" y="524256"/>
                  </a:lnTo>
                  <a:lnTo>
                    <a:pt x="3719068" y="512064"/>
                  </a:lnTo>
                  <a:lnTo>
                    <a:pt x="3706368" y="498348"/>
                  </a:lnTo>
                  <a:lnTo>
                    <a:pt x="3706368" y="486156"/>
                  </a:lnTo>
                  <a:lnTo>
                    <a:pt x="3693668" y="469392"/>
                  </a:lnTo>
                  <a:lnTo>
                    <a:pt x="3693668" y="451104"/>
                  </a:lnTo>
                  <a:lnTo>
                    <a:pt x="3655568" y="396240"/>
                  </a:lnTo>
                  <a:lnTo>
                    <a:pt x="3642868" y="379476"/>
                  </a:lnTo>
                  <a:lnTo>
                    <a:pt x="3630168" y="364236"/>
                  </a:lnTo>
                  <a:lnTo>
                    <a:pt x="3630168" y="356616"/>
                  </a:lnTo>
                  <a:lnTo>
                    <a:pt x="3617468" y="350520"/>
                  </a:lnTo>
                  <a:lnTo>
                    <a:pt x="3604768" y="339852"/>
                  </a:lnTo>
                  <a:lnTo>
                    <a:pt x="3579368" y="329184"/>
                  </a:lnTo>
                  <a:lnTo>
                    <a:pt x="3566668" y="320040"/>
                  </a:lnTo>
                  <a:lnTo>
                    <a:pt x="3541268" y="313944"/>
                  </a:lnTo>
                  <a:lnTo>
                    <a:pt x="3528568" y="307848"/>
                  </a:lnTo>
                  <a:lnTo>
                    <a:pt x="3515868" y="306324"/>
                  </a:lnTo>
                  <a:lnTo>
                    <a:pt x="3503168" y="306324"/>
                  </a:lnTo>
                  <a:lnTo>
                    <a:pt x="3490468" y="304800"/>
                  </a:lnTo>
                  <a:lnTo>
                    <a:pt x="3465068" y="307848"/>
                  </a:lnTo>
                  <a:lnTo>
                    <a:pt x="3465068" y="310896"/>
                  </a:lnTo>
                  <a:lnTo>
                    <a:pt x="3439668" y="316992"/>
                  </a:lnTo>
                  <a:lnTo>
                    <a:pt x="3426968" y="327660"/>
                  </a:lnTo>
                  <a:lnTo>
                    <a:pt x="3401568" y="339852"/>
                  </a:lnTo>
                  <a:lnTo>
                    <a:pt x="3401568" y="345948"/>
                  </a:lnTo>
                  <a:lnTo>
                    <a:pt x="3350768" y="388620"/>
                  </a:lnTo>
                  <a:lnTo>
                    <a:pt x="3350768" y="397764"/>
                  </a:lnTo>
                  <a:lnTo>
                    <a:pt x="3325368" y="419100"/>
                  </a:lnTo>
                  <a:lnTo>
                    <a:pt x="3312668" y="431292"/>
                  </a:lnTo>
                  <a:lnTo>
                    <a:pt x="3274568" y="483108"/>
                  </a:lnTo>
                  <a:lnTo>
                    <a:pt x="3249168" y="510540"/>
                  </a:lnTo>
                  <a:lnTo>
                    <a:pt x="3236468" y="525780"/>
                  </a:lnTo>
                  <a:lnTo>
                    <a:pt x="3198368" y="576072"/>
                  </a:lnTo>
                  <a:lnTo>
                    <a:pt x="3172968" y="594360"/>
                  </a:lnTo>
                  <a:lnTo>
                    <a:pt x="3160268" y="614172"/>
                  </a:lnTo>
                  <a:lnTo>
                    <a:pt x="3147568" y="635508"/>
                  </a:lnTo>
                  <a:lnTo>
                    <a:pt x="3109468" y="681228"/>
                  </a:lnTo>
                  <a:lnTo>
                    <a:pt x="3084068" y="707136"/>
                  </a:lnTo>
                  <a:lnTo>
                    <a:pt x="1756511" y="2143874"/>
                  </a:lnTo>
                  <a:lnTo>
                    <a:pt x="1687068" y="2077212"/>
                  </a:lnTo>
                  <a:lnTo>
                    <a:pt x="1610868" y="2345436"/>
                  </a:lnTo>
                  <a:lnTo>
                    <a:pt x="1737868" y="2296668"/>
                  </a:lnTo>
                  <a:lnTo>
                    <a:pt x="1864868" y="2247900"/>
                  </a:lnTo>
                  <a:lnTo>
                    <a:pt x="1793113" y="2179015"/>
                  </a:lnTo>
                  <a:lnTo>
                    <a:pt x="3122168" y="740664"/>
                  </a:lnTo>
                  <a:lnTo>
                    <a:pt x="3147568" y="714756"/>
                  </a:lnTo>
                  <a:lnTo>
                    <a:pt x="3160268" y="690372"/>
                  </a:lnTo>
                  <a:lnTo>
                    <a:pt x="3185668" y="667512"/>
                  </a:lnTo>
                  <a:lnTo>
                    <a:pt x="3198368" y="646176"/>
                  </a:lnTo>
                  <a:lnTo>
                    <a:pt x="3211068" y="626364"/>
                  </a:lnTo>
                  <a:lnTo>
                    <a:pt x="3236468" y="608076"/>
                  </a:lnTo>
                  <a:lnTo>
                    <a:pt x="3249168" y="589788"/>
                  </a:lnTo>
                  <a:lnTo>
                    <a:pt x="3261868" y="573024"/>
                  </a:lnTo>
                  <a:lnTo>
                    <a:pt x="3287268" y="542544"/>
                  </a:lnTo>
                  <a:lnTo>
                    <a:pt x="3312668" y="515112"/>
                  </a:lnTo>
                  <a:lnTo>
                    <a:pt x="3325368" y="489204"/>
                  </a:lnTo>
                  <a:lnTo>
                    <a:pt x="3363468" y="452628"/>
                  </a:lnTo>
                  <a:lnTo>
                    <a:pt x="3388868" y="431292"/>
                  </a:lnTo>
                  <a:lnTo>
                    <a:pt x="3401568" y="413004"/>
                  </a:lnTo>
                  <a:lnTo>
                    <a:pt x="3414268" y="403860"/>
                  </a:lnTo>
                  <a:lnTo>
                    <a:pt x="3414268" y="397764"/>
                  </a:lnTo>
                  <a:lnTo>
                    <a:pt x="3426968" y="390144"/>
                  </a:lnTo>
                  <a:lnTo>
                    <a:pt x="3426968" y="384048"/>
                  </a:lnTo>
                  <a:lnTo>
                    <a:pt x="3439668" y="377952"/>
                  </a:lnTo>
                  <a:lnTo>
                    <a:pt x="3439668" y="374904"/>
                  </a:lnTo>
                  <a:lnTo>
                    <a:pt x="3452368" y="368808"/>
                  </a:lnTo>
                  <a:lnTo>
                    <a:pt x="3452368" y="370332"/>
                  </a:lnTo>
                  <a:lnTo>
                    <a:pt x="3465068" y="362712"/>
                  </a:lnTo>
                  <a:lnTo>
                    <a:pt x="3465068" y="364236"/>
                  </a:lnTo>
                  <a:lnTo>
                    <a:pt x="3477768" y="358140"/>
                  </a:lnTo>
                  <a:lnTo>
                    <a:pt x="3465068" y="358140"/>
                  </a:lnTo>
                  <a:lnTo>
                    <a:pt x="3477768" y="356616"/>
                  </a:lnTo>
                  <a:lnTo>
                    <a:pt x="3490468" y="356616"/>
                  </a:lnTo>
                  <a:lnTo>
                    <a:pt x="3490468" y="355092"/>
                  </a:lnTo>
                  <a:lnTo>
                    <a:pt x="3503168" y="355092"/>
                  </a:lnTo>
                  <a:lnTo>
                    <a:pt x="3503168" y="356616"/>
                  </a:lnTo>
                  <a:lnTo>
                    <a:pt x="3515868" y="358140"/>
                  </a:lnTo>
                  <a:lnTo>
                    <a:pt x="3515868" y="356616"/>
                  </a:lnTo>
                  <a:lnTo>
                    <a:pt x="3528568" y="361188"/>
                  </a:lnTo>
                  <a:lnTo>
                    <a:pt x="3553968" y="367284"/>
                  </a:lnTo>
                  <a:lnTo>
                    <a:pt x="3541268" y="365760"/>
                  </a:lnTo>
                  <a:lnTo>
                    <a:pt x="3553968" y="370332"/>
                  </a:lnTo>
                  <a:lnTo>
                    <a:pt x="3566668" y="374904"/>
                  </a:lnTo>
                  <a:lnTo>
                    <a:pt x="3566668" y="373380"/>
                  </a:lnTo>
                  <a:lnTo>
                    <a:pt x="3579368" y="382524"/>
                  </a:lnTo>
                  <a:lnTo>
                    <a:pt x="3579368" y="381000"/>
                  </a:lnTo>
                  <a:lnTo>
                    <a:pt x="3592068" y="391668"/>
                  </a:lnTo>
                  <a:lnTo>
                    <a:pt x="3592068" y="393192"/>
                  </a:lnTo>
                  <a:lnTo>
                    <a:pt x="3604768" y="399288"/>
                  </a:lnTo>
                  <a:lnTo>
                    <a:pt x="3592068" y="397764"/>
                  </a:lnTo>
                  <a:lnTo>
                    <a:pt x="3604768" y="411480"/>
                  </a:lnTo>
                  <a:lnTo>
                    <a:pt x="3604768" y="408432"/>
                  </a:lnTo>
                  <a:lnTo>
                    <a:pt x="3617468" y="423672"/>
                  </a:lnTo>
                  <a:lnTo>
                    <a:pt x="3617468" y="422148"/>
                  </a:lnTo>
                  <a:lnTo>
                    <a:pt x="3630168" y="438912"/>
                  </a:lnTo>
                  <a:lnTo>
                    <a:pt x="3630168" y="454152"/>
                  </a:lnTo>
                  <a:lnTo>
                    <a:pt x="3642868" y="472440"/>
                  </a:lnTo>
                  <a:lnTo>
                    <a:pt x="3642868" y="470916"/>
                  </a:lnTo>
                  <a:lnTo>
                    <a:pt x="3655568" y="489204"/>
                  </a:lnTo>
                  <a:lnTo>
                    <a:pt x="3655568" y="505968"/>
                  </a:lnTo>
                  <a:lnTo>
                    <a:pt x="3668268" y="524256"/>
                  </a:lnTo>
                  <a:lnTo>
                    <a:pt x="3668268" y="537972"/>
                  </a:lnTo>
                  <a:lnTo>
                    <a:pt x="3680968" y="550164"/>
                  </a:lnTo>
                  <a:lnTo>
                    <a:pt x="3680968" y="548640"/>
                  </a:lnTo>
                  <a:lnTo>
                    <a:pt x="3693668" y="562356"/>
                  </a:lnTo>
                  <a:lnTo>
                    <a:pt x="3693668" y="725424"/>
                  </a:lnTo>
                  <a:lnTo>
                    <a:pt x="3680968" y="752856"/>
                  </a:lnTo>
                  <a:lnTo>
                    <a:pt x="3680968" y="780288"/>
                  </a:lnTo>
                  <a:lnTo>
                    <a:pt x="3668268" y="809244"/>
                  </a:lnTo>
                  <a:lnTo>
                    <a:pt x="3668268" y="868680"/>
                  </a:lnTo>
                  <a:lnTo>
                    <a:pt x="3655568" y="926592"/>
                  </a:lnTo>
                  <a:lnTo>
                    <a:pt x="3642868" y="978408"/>
                  </a:lnTo>
                  <a:lnTo>
                    <a:pt x="3642868" y="1002792"/>
                  </a:lnTo>
                  <a:lnTo>
                    <a:pt x="3630168" y="1013460"/>
                  </a:lnTo>
                  <a:lnTo>
                    <a:pt x="3630168" y="1072896"/>
                  </a:lnTo>
                  <a:lnTo>
                    <a:pt x="3617468" y="1085088"/>
                  </a:lnTo>
                  <a:lnTo>
                    <a:pt x="3617468" y="1176528"/>
                  </a:lnTo>
                  <a:lnTo>
                    <a:pt x="3604768" y="1184148"/>
                  </a:lnTo>
                  <a:lnTo>
                    <a:pt x="3617468" y="1202436"/>
                  </a:lnTo>
                  <a:lnTo>
                    <a:pt x="3617468" y="1281684"/>
                  </a:lnTo>
                  <a:lnTo>
                    <a:pt x="3630168" y="1309116"/>
                  </a:lnTo>
                  <a:lnTo>
                    <a:pt x="3630168" y="1357884"/>
                  </a:lnTo>
                  <a:lnTo>
                    <a:pt x="3642868" y="1371600"/>
                  </a:lnTo>
                  <a:lnTo>
                    <a:pt x="3642868" y="1432560"/>
                  </a:lnTo>
                  <a:lnTo>
                    <a:pt x="3655568" y="1464564"/>
                  </a:lnTo>
                  <a:lnTo>
                    <a:pt x="3655568" y="1522476"/>
                  </a:lnTo>
                  <a:lnTo>
                    <a:pt x="3668268" y="1534668"/>
                  </a:lnTo>
                  <a:lnTo>
                    <a:pt x="3668268" y="1557528"/>
                  </a:lnTo>
                  <a:lnTo>
                    <a:pt x="3680968" y="1566672"/>
                  </a:lnTo>
                  <a:lnTo>
                    <a:pt x="3693668" y="1597152"/>
                  </a:lnTo>
                  <a:lnTo>
                    <a:pt x="3731768" y="1629156"/>
                  </a:lnTo>
                  <a:lnTo>
                    <a:pt x="3731768" y="1633728"/>
                  </a:lnTo>
                  <a:lnTo>
                    <a:pt x="3744468" y="1645920"/>
                  </a:lnTo>
                  <a:lnTo>
                    <a:pt x="3752939" y="1651508"/>
                  </a:lnTo>
                  <a:lnTo>
                    <a:pt x="3693668" y="1729740"/>
                  </a:lnTo>
                  <a:lnTo>
                    <a:pt x="3807968" y="1749056"/>
                  </a:lnTo>
                  <a:lnTo>
                    <a:pt x="3973068" y="1776984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8038" y="2545080"/>
              <a:ext cx="1606550" cy="509270"/>
            </a:xfrm>
            <a:custGeom>
              <a:avLst/>
              <a:gdLst/>
              <a:ahLst/>
              <a:cxnLst/>
              <a:rect l="l" t="t" r="r" b="b"/>
              <a:pathLst>
                <a:path w="1606550" h="509269">
                  <a:moveTo>
                    <a:pt x="153924" y="507492"/>
                  </a:moveTo>
                  <a:lnTo>
                    <a:pt x="152400" y="470916"/>
                  </a:lnTo>
                  <a:lnTo>
                    <a:pt x="70104" y="470916"/>
                  </a:lnTo>
                  <a:lnTo>
                    <a:pt x="1524" y="469392"/>
                  </a:lnTo>
                  <a:lnTo>
                    <a:pt x="0" y="507492"/>
                  </a:lnTo>
                  <a:lnTo>
                    <a:pt x="70104" y="509016"/>
                  </a:lnTo>
                  <a:lnTo>
                    <a:pt x="140208" y="509016"/>
                  </a:lnTo>
                  <a:lnTo>
                    <a:pt x="153924" y="507492"/>
                  </a:lnTo>
                  <a:close/>
                </a:path>
                <a:path w="1606550" h="509269">
                  <a:moveTo>
                    <a:pt x="382524" y="475695"/>
                  </a:moveTo>
                  <a:lnTo>
                    <a:pt x="382524" y="437388"/>
                  </a:lnTo>
                  <a:lnTo>
                    <a:pt x="348996" y="445008"/>
                  </a:lnTo>
                  <a:lnTo>
                    <a:pt x="298704" y="454152"/>
                  </a:lnTo>
                  <a:lnTo>
                    <a:pt x="280416" y="457200"/>
                  </a:lnTo>
                  <a:lnTo>
                    <a:pt x="263652" y="460248"/>
                  </a:lnTo>
                  <a:lnTo>
                    <a:pt x="269748" y="498348"/>
                  </a:lnTo>
                  <a:lnTo>
                    <a:pt x="286512" y="495300"/>
                  </a:lnTo>
                  <a:lnTo>
                    <a:pt x="323088" y="489204"/>
                  </a:lnTo>
                  <a:lnTo>
                    <a:pt x="382524" y="475695"/>
                  </a:lnTo>
                  <a:close/>
                </a:path>
                <a:path w="1606550" h="509269">
                  <a:moveTo>
                    <a:pt x="419100" y="466344"/>
                  </a:moveTo>
                  <a:lnTo>
                    <a:pt x="409956" y="429768"/>
                  </a:lnTo>
                  <a:lnTo>
                    <a:pt x="381000" y="437388"/>
                  </a:lnTo>
                  <a:lnTo>
                    <a:pt x="382524" y="437388"/>
                  </a:lnTo>
                  <a:lnTo>
                    <a:pt x="382524" y="475695"/>
                  </a:lnTo>
                  <a:lnTo>
                    <a:pt x="390144" y="473964"/>
                  </a:lnTo>
                  <a:lnTo>
                    <a:pt x="419100" y="466344"/>
                  </a:lnTo>
                  <a:close/>
                </a:path>
                <a:path w="1606550" h="509269">
                  <a:moveTo>
                    <a:pt x="579120" y="409860"/>
                  </a:moveTo>
                  <a:lnTo>
                    <a:pt x="579120" y="368808"/>
                  </a:lnTo>
                  <a:lnTo>
                    <a:pt x="553212" y="379476"/>
                  </a:lnTo>
                  <a:lnTo>
                    <a:pt x="530352" y="388620"/>
                  </a:lnTo>
                  <a:lnTo>
                    <a:pt x="516636" y="393192"/>
                  </a:lnTo>
                  <a:lnTo>
                    <a:pt x="530352" y="429768"/>
                  </a:lnTo>
                  <a:lnTo>
                    <a:pt x="544068" y="423672"/>
                  </a:lnTo>
                  <a:lnTo>
                    <a:pt x="568452" y="414528"/>
                  </a:lnTo>
                  <a:lnTo>
                    <a:pt x="579120" y="409860"/>
                  </a:lnTo>
                  <a:close/>
                </a:path>
                <a:path w="1606550" h="509269">
                  <a:moveTo>
                    <a:pt x="633984" y="386694"/>
                  </a:moveTo>
                  <a:lnTo>
                    <a:pt x="633984" y="344424"/>
                  </a:lnTo>
                  <a:lnTo>
                    <a:pt x="605028" y="358140"/>
                  </a:lnTo>
                  <a:lnTo>
                    <a:pt x="591312" y="364236"/>
                  </a:lnTo>
                  <a:lnTo>
                    <a:pt x="577596" y="368808"/>
                  </a:lnTo>
                  <a:lnTo>
                    <a:pt x="579120" y="368808"/>
                  </a:lnTo>
                  <a:lnTo>
                    <a:pt x="579120" y="409860"/>
                  </a:lnTo>
                  <a:lnTo>
                    <a:pt x="592836" y="403860"/>
                  </a:lnTo>
                  <a:lnTo>
                    <a:pt x="606552" y="399288"/>
                  </a:lnTo>
                  <a:lnTo>
                    <a:pt x="620268" y="393192"/>
                  </a:lnTo>
                  <a:lnTo>
                    <a:pt x="633984" y="386694"/>
                  </a:lnTo>
                  <a:close/>
                </a:path>
                <a:path w="1606550" h="509269">
                  <a:moveTo>
                    <a:pt x="670560" y="368808"/>
                  </a:moveTo>
                  <a:lnTo>
                    <a:pt x="655320" y="335280"/>
                  </a:lnTo>
                  <a:lnTo>
                    <a:pt x="632460" y="344424"/>
                  </a:lnTo>
                  <a:lnTo>
                    <a:pt x="633984" y="344424"/>
                  </a:lnTo>
                  <a:lnTo>
                    <a:pt x="633984" y="386694"/>
                  </a:lnTo>
                  <a:lnTo>
                    <a:pt x="649224" y="379476"/>
                  </a:lnTo>
                  <a:lnTo>
                    <a:pt x="670560" y="368808"/>
                  </a:lnTo>
                  <a:close/>
                </a:path>
                <a:path w="1606550" h="509269">
                  <a:moveTo>
                    <a:pt x="909828" y="251460"/>
                  </a:moveTo>
                  <a:lnTo>
                    <a:pt x="893064" y="217932"/>
                  </a:lnTo>
                  <a:lnTo>
                    <a:pt x="832104" y="248412"/>
                  </a:lnTo>
                  <a:lnTo>
                    <a:pt x="797052" y="265176"/>
                  </a:lnTo>
                  <a:lnTo>
                    <a:pt x="762000" y="283464"/>
                  </a:lnTo>
                  <a:lnTo>
                    <a:pt x="757428" y="284988"/>
                  </a:lnTo>
                  <a:lnTo>
                    <a:pt x="774192" y="320040"/>
                  </a:lnTo>
                  <a:lnTo>
                    <a:pt x="778764" y="316992"/>
                  </a:lnTo>
                  <a:lnTo>
                    <a:pt x="813816" y="300228"/>
                  </a:lnTo>
                  <a:lnTo>
                    <a:pt x="848868" y="281940"/>
                  </a:lnTo>
                  <a:lnTo>
                    <a:pt x="909828" y="251460"/>
                  </a:lnTo>
                  <a:close/>
                </a:path>
                <a:path w="1606550" h="509269">
                  <a:moveTo>
                    <a:pt x="1048512" y="365760"/>
                  </a:moveTo>
                  <a:lnTo>
                    <a:pt x="976884" y="190500"/>
                  </a:lnTo>
                  <a:lnTo>
                    <a:pt x="836676" y="350520"/>
                  </a:lnTo>
                  <a:lnTo>
                    <a:pt x="1048512" y="365760"/>
                  </a:lnTo>
                  <a:close/>
                </a:path>
                <a:path w="1606550" h="509269">
                  <a:moveTo>
                    <a:pt x="1150620" y="141732"/>
                  </a:moveTo>
                  <a:lnTo>
                    <a:pt x="1135380" y="106680"/>
                  </a:lnTo>
                  <a:lnTo>
                    <a:pt x="1094232" y="123444"/>
                  </a:lnTo>
                  <a:lnTo>
                    <a:pt x="1065276" y="135636"/>
                  </a:lnTo>
                  <a:lnTo>
                    <a:pt x="1036320" y="149352"/>
                  </a:lnTo>
                  <a:lnTo>
                    <a:pt x="1004316" y="163068"/>
                  </a:lnTo>
                  <a:lnTo>
                    <a:pt x="995172" y="167640"/>
                  </a:lnTo>
                  <a:lnTo>
                    <a:pt x="1011936" y="201168"/>
                  </a:lnTo>
                  <a:lnTo>
                    <a:pt x="1019556" y="198628"/>
                  </a:lnTo>
                  <a:lnTo>
                    <a:pt x="1019556" y="198120"/>
                  </a:lnTo>
                  <a:lnTo>
                    <a:pt x="1051560" y="182880"/>
                  </a:lnTo>
                  <a:lnTo>
                    <a:pt x="1080516" y="169164"/>
                  </a:lnTo>
                  <a:lnTo>
                    <a:pt x="1080516" y="170688"/>
                  </a:lnTo>
                  <a:lnTo>
                    <a:pt x="1107948" y="159137"/>
                  </a:lnTo>
                  <a:lnTo>
                    <a:pt x="1107948" y="158496"/>
                  </a:lnTo>
                  <a:lnTo>
                    <a:pt x="1150620" y="141732"/>
                  </a:lnTo>
                  <a:close/>
                </a:path>
                <a:path w="1606550" h="509269">
                  <a:moveTo>
                    <a:pt x="1021080" y="198120"/>
                  </a:moveTo>
                  <a:lnTo>
                    <a:pt x="1019556" y="198120"/>
                  </a:lnTo>
                  <a:lnTo>
                    <a:pt x="1019556" y="198628"/>
                  </a:lnTo>
                  <a:lnTo>
                    <a:pt x="1021080" y="198120"/>
                  </a:lnTo>
                  <a:close/>
                </a:path>
                <a:path w="1606550" h="509269">
                  <a:moveTo>
                    <a:pt x="1175004" y="223012"/>
                  </a:moveTo>
                  <a:lnTo>
                    <a:pt x="1175004" y="178308"/>
                  </a:lnTo>
                  <a:lnTo>
                    <a:pt x="1138428" y="201168"/>
                  </a:lnTo>
                  <a:lnTo>
                    <a:pt x="1138428" y="199644"/>
                  </a:lnTo>
                  <a:lnTo>
                    <a:pt x="1124712" y="207264"/>
                  </a:lnTo>
                  <a:lnTo>
                    <a:pt x="1094232" y="222504"/>
                  </a:lnTo>
                  <a:lnTo>
                    <a:pt x="1077468" y="230124"/>
                  </a:lnTo>
                  <a:lnTo>
                    <a:pt x="1066800" y="234696"/>
                  </a:lnTo>
                  <a:lnTo>
                    <a:pt x="1082040" y="268224"/>
                  </a:lnTo>
                  <a:lnTo>
                    <a:pt x="1092708" y="263652"/>
                  </a:lnTo>
                  <a:lnTo>
                    <a:pt x="1126236" y="248412"/>
                  </a:lnTo>
                  <a:lnTo>
                    <a:pt x="1141476" y="242316"/>
                  </a:lnTo>
                  <a:lnTo>
                    <a:pt x="1156716" y="233172"/>
                  </a:lnTo>
                  <a:lnTo>
                    <a:pt x="1175004" y="223012"/>
                  </a:lnTo>
                  <a:close/>
                </a:path>
                <a:path w="1606550" h="509269">
                  <a:moveTo>
                    <a:pt x="1109472" y="158496"/>
                  </a:moveTo>
                  <a:lnTo>
                    <a:pt x="1107948" y="158496"/>
                  </a:lnTo>
                  <a:lnTo>
                    <a:pt x="1107948" y="159137"/>
                  </a:lnTo>
                  <a:lnTo>
                    <a:pt x="1109472" y="158496"/>
                  </a:lnTo>
                  <a:close/>
                </a:path>
                <a:path w="1606550" h="509269">
                  <a:moveTo>
                    <a:pt x="1219200" y="193548"/>
                  </a:moveTo>
                  <a:lnTo>
                    <a:pt x="1196340" y="163068"/>
                  </a:lnTo>
                  <a:lnTo>
                    <a:pt x="1185672" y="170688"/>
                  </a:lnTo>
                  <a:lnTo>
                    <a:pt x="1173480" y="178308"/>
                  </a:lnTo>
                  <a:lnTo>
                    <a:pt x="1175004" y="178308"/>
                  </a:lnTo>
                  <a:lnTo>
                    <a:pt x="1175004" y="223012"/>
                  </a:lnTo>
                  <a:lnTo>
                    <a:pt x="1184148" y="217932"/>
                  </a:lnTo>
                  <a:lnTo>
                    <a:pt x="1196340" y="208788"/>
                  </a:lnTo>
                  <a:lnTo>
                    <a:pt x="1217676" y="193548"/>
                  </a:lnTo>
                  <a:lnTo>
                    <a:pt x="1219200" y="193548"/>
                  </a:lnTo>
                  <a:close/>
                </a:path>
                <a:path w="1606550" h="509269">
                  <a:moveTo>
                    <a:pt x="1400556" y="57912"/>
                  </a:moveTo>
                  <a:lnTo>
                    <a:pt x="1389888" y="21336"/>
                  </a:lnTo>
                  <a:lnTo>
                    <a:pt x="1374648" y="24384"/>
                  </a:lnTo>
                  <a:lnTo>
                    <a:pt x="1356360" y="30480"/>
                  </a:lnTo>
                  <a:lnTo>
                    <a:pt x="1335024" y="36576"/>
                  </a:lnTo>
                  <a:lnTo>
                    <a:pt x="1315212" y="42672"/>
                  </a:lnTo>
                  <a:lnTo>
                    <a:pt x="1292352" y="48768"/>
                  </a:lnTo>
                  <a:lnTo>
                    <a:pt x="1271016" y="56388"/>
                  </a:lnTo>
                  <a:lnTo>
                    <a:pt x="1246632" y="64008"/>
                  </a:lnTo>
                  <a:lnTo>
                    <a:pt x="1243584" y="65532"/>
                  </a:lnTo>
                  <a:lnTo>
                    <a:pt x="1255776" y="102108"/>
                  </a:lnTo>
                  <a:lnTo>
                    <a:pt x="1258824" y="100584"/>
                  </a:lnTo>
                  <a:lnTo>
                    <a:pt x="1281684" y="93440"/>
                  </a:lnTo>
                  <a:lnTo>
                    <a:pt x="1281684" y="92964"/>
                  </a:lnTo>
                  <a:lnTo>
                    <a:pt x="1304544" y="85344"/>
                  </a:lnTo>
                  <a:lnTo>
                    <a:pt x="1347216" y="73152"/>
                  </a:lnTo>
                  <a:lnTo>
                    <a:pt x="1367028" y="67056"/>
                  </a:lnTo>
                  <a:lnTo>
                    <a:pt x="1385316" y="60960"/>
                  </a:lnTo>
                  <a:lnTo>
                    <a:pt x="1400556" y="57912"/>
                  </a:lnTo>
                  <a:close/>
                </a:path>
                <a:path w="1606550" h="509269">
                  <a:moveTo>
                    <a:pt x="1283208" y="92964"/>
                  </a:moveTo>
                  <a:lnTo>
                    <a:pt x="1281684" y="92964"/>
                  </a:lnTo>
                  <a:lnTo>
                    <a:pt x="1281684" y="93440"/>
                  </a:lnTo>
                  <a:lnTo>
                    <a:pt x="1283208" y="92964"/>
                  </a:lnTo>
                  <a:close/>
                </a:path>
                <a:path w="1606550" h="509269">
                  <a:moveTo>
                    <a:pt x="1456944" y="96012"/>
                  </a:moveTo>
                  <a:lnTo>
                    <a:pt x="1446276" y="96012"/>
                  </a:lnTo>
                  <a:lnTo>
                    <a:pt x="1411224" y="92964"/>
                  </a:lnTo>
                  <a:lnTo>
                    <a:pt x="1392936" y="92837"/>
                  </a:lnTo>
                  <a:lnTo>
                    <a:pt x="1376172" y="91440"/>
                  </a:lnTo>
                  <a:lnTo>
                    <a:pt x="1359408" y="91440"/>
                  </a:lnTo>
                  <a:lnTo>
                    <a:pt x="1325880" y="94488"/>
                  </a:lnTo>
                  <a:lnTo>
                    <a:pt x="1310640" y="97536"/>
                  </a:lnTo>
                  <a:lnTo>
                    <a:pt x="1299972" y="102108"/>
                  </a:lnTo>
                  <a:lnTo>
                    <a:pt x="1310640" y="137160"/>
                  </a:lnTo>
                  <a:lnTo>
                    <a:pt x="1321308" y="134112"/>
                  </a:lnTo>
                  <a:lnTo>
                    <a:pt x="1321308" y="135297"/>
                  </a:lnTo>
                  <a:lnTo>
                    <a:pt x="1331976" y="132926"/>
                  </a:lnTo>
                  <a:lnTo>
                    <a:pt x="1331976" y="132588"/>
                  </a:lnTo>
                  <a:lnTo>
                    <a:pt x="1345692" y="131064"/>
                  </a:lnTo>
                  <a:lnTo>
                    <a:pt x="1359408" y="129692"/>
                  </a:lnTo>
                  <a:lnTo>
                    <a:pt x="1359408" y="129540"/>
                  </a:lnTo>
                  <a:lnTo>
                    <a:pt x="1392936" y="129540"/>
                  </a:lnTo>
                  <a:lnTo>
                    <a:pt x="1443228" y="134112"/>
                  </a:lnTo>
                  <a:lnTo>
                    <a:pt x="1453896" y="134112"/>
                  </a:lnTo>
                  <a:lnTo>
                    <a:pt x="1456944" y="96012"/>
                  </a:lnTo>
                  <a:close/>
                </a:path>
                <a:path w="1606550" h="509269">
                  <a:moveTo>
                    <a:pt x="1321308" y="135297"/>
                  </a:moveTo>
                  <a:lnTo>
                    <a:pt x="1321308" y="134112"/>
                  </a:lnTo>
                  <a:lnTo>
                    <a:pt x="1319784" y="135636"/>
                  </a:lnTo>
                  <a:lnTo>
                    <a:pt x="1321308" y="135297"/>
                  </a:lnTo>
                  <a:close/>
                </a:path>
                <a:path w="1606550" h="509269">
                  <a:moveTo>
                    <a:pt x="1333500" y="132588"/>
                  </a:moveTo>
                  <a:lnTo>
                    <a:pt x="1331976" y="132588"/>
                  </a:lnTo>
                  <a:lnTo>
                    <a:pt x="1331976" y="132926"/>
                  </a:lnTo>
                  <a:lnTo>
                    <a:pt x="1333500" y="132588"/>
                  </a:lnTo>
                  <a:close/>
                </a:path>
                <a:path w="1606550" h="509269">
                  <a:moveTo>
                    <a:pt x="1360932" y="129540"/>
                  </a:moveTo>
                  <a:lnTo>
                    <a:pt x="1359408" y="129540"/>
                  </a:lnTo>
                  <a:lnTo>
                    <a:pt x="1359408" y="129692"/>
                  </a:lnTo>
                  <a:lnTo>
                    <a:pt x="1360932" y="129540"/>
                  </a:lnTo>
                  <a:close/>
                </a:path>
                <a:path w="1606550" h="509269">
                  <a:moveTo>
                    <a:pt x="1606296" y="71628"/>
                  </a:moveTo>
                  <a:lnTo>
                    <a:pt x="1601724" y="48768"/>
                  </a:lnTo>
                  <a:lnTo>
                    <a:pt x="1598676" y="42672"/>
                  </a:lnTo>
                  <a:lnTo>
                    <a:pt x="1595628" y="35052"/>
                  </a:lnTo>
                  <a:lnTo>
                    <a:pt x="1591056" y="28956"/>
                  </a:lnTo>
                  <a:lnTo>
                    <a:pt x="1584960" y="24384"/>
                  </a:lnTo>
                  <a:lnTo>
                    <a:pt x="1575816" y="16764"/>
                  </a:lnTo>
                  <a:lnTo>
                    <a:pt x="1565148" y="10668"/>
                  </a:lnTo>
                  <a:lnTo>
                    <a:pt x="1559052" y="7620"/>
                  </a:lnTo>
                  <a:lnTo>
                    <a:pt x="1551432" y="6096"/>
                  </a:lnTo>
                  <a:lnTo>
                    <a:pt x="1543812" y="3048"/>
                  </a:lnTo>
                  <a:lnTo>
                    <a:pt x="1536192" y="1524"/>
                  </a:lnTo>
                  <a:lnTo>
                    <a:pt x="1527048" y="0"/>
                  </a:lnTo>
                  <a:lnTo>
                    <a:pt x="1505712" y="0"/>
                  </a:lnTo>
                  <a:lnTo>
                    <a:pt x="1507236" y="38100"/>
                  </a:lnTo>
                  <a:lnTo>
                    <a:pt x="1524000" y="38100"/>
                  </a:lnTo>
                  <a:lnTo>
                    <a:pt x="1524000" y="38404"/>
                  </a:lnTo>
                  <a:lnTo>
                    <a:pt x="1530096" y="39624"/>
                  </a:lnTo>
                  <a:lnTo>
                    <a:pt x="1530096" y="39928"/>
                  </a:lnTo>
                  <a:lnTo>
                    <a:pt x="1534668" y="40843"/>
                  </a:lnTo>
                  <a:lnTo>
                    <a:pt x="1534668" y="39624"/>
                  </a:lnTo>
                  <a:lnTo>
                    <a:pt x="1539240" y="41910"/>
                  </a:lnTo>
                  <a:lnTo>
                    <a:pt x="1539240" y="41148"/>
                  </a:lnTo>
                  <a:lnTo>
                    <a:pt x="1543812" y="43434"/>
                  </a:lnTo>
                  <a:lnTo>
                    <a:pt x="1543812" y="42672"/>
                  </a:lnTo>
                  <a:lnTo>
                    <a:pt x="1556004" y="48768"/>
                  </a:lnTo>
                  <a:lnTo>
                    <a:pt x="1556004" y="49682"/>
                  </a:lnTo>
                  <a:lnTo>
                    <a:pt x="1562100" y="53340"/>
                  </a:lnTo>
                  <a:lnTo>
                    <a:pt x="1562100" y="53848"/>
                  </a:lnTo>
                  <a:lnTo>
                    <a:pt x="1563624" y="54864"/>
                  </a:lnTo>
                  <a:lnTo>
                    <a:pt x="1563624" y="57150"/>
                  </a:lnTo>
                  <a:lnTo>
                    <a:pt x="1565148" y="59436"/>
                  </a:lnTo>
                  <a:lnTo>
                    <a:pt x="1565148" y="60198"/>
                  </a:lnTo>
                  <a:lnTo>
                    <a:pt x="1566672" y="62484"/>
                  </a:lnTo>
                  <a:lnTo>
                    <a:pt x="1566672" y="64008"/>
                  </a:lnTo>
                  <a:lnTo>
                    <a:pt x="1568196" y="70104"/>
                  </a:lnTo>
                  <a:lnTo>
                    <a:pt x="1568196" y="109728"/>
                  </a:lnTo>
                  <a:lnTo>
                    <a:pt x="1577340" y="126492"/>
                  </a:lnTo>
                  <a:lnTo>
                    <a:pt x="1578864" y="126492"/>
                  </a:lnTo>
                  <a:lnTo>
                    <a:pt x="1586484" y="120396"/>
                  </a:lnTo>
                  <a:lnTo>
                    <a:pt x="1598676" y="105156"/>
                  </a:lnTo>
                  <a:lnTo>
                    <a:pt x="1601724" y="97536"/>
                  </a:lnTo>
                  <a:lnTo>
                    <a:pt x="1604772" y="88392"/>
                  </a:lnTo>
                  <a:lnTo>
                    <a:pt x="1604772" y="80772"/>
                  </a:lnTo>
                  <a:lnTo>
                    <a:pt x="1606296" y="71628"/>
                  </a:lnTo>
                  <a:close/>
                </a:path>
                <a:path w="1606550" h="509269">
                  <a:moveTo>
                    <a:pt x="1524000" y="38404"/>
                  </a:moveTo>
                  <a:lnTo>
                    <a:pt x="1524000" y="38100"/>
                  </a:lnTo>
                  <a:lnTo>
                    <a:pt x="1522476" y="38100"/>
                  </a:lnTo>
                  <a:lnTo>
                    <a:pt x="1524000" y="38404"/>
                  </a:lnTo>
                  <a:close/>
                </a:path>
                <a:path w="1606550" h="509269">
                  <a:moveTo>
                    <a:pt x="1530096" y="39928"/>
                  </a:moveTo>
                  <a:lnTo>
                    <a:pt x="1530096" y="39624"/>
                  </a:lnTo>
                  <a:lnTo>
                    <a:pt x="1528572" y="39624"/>
                  </a:lnTo>
                  <a:lnTo>
                    <a:pt x="1530096" y="39928"/>
                  </a:lnTo>
                  <a:close/>
                </a:path>
                <a:path w="1606550" h="509269">
                  <a:moveTo>
                    <a:pt x="1536192" y="41148"/>
                  </a:moveTo>
                  <a:lnTo>
                    <a:pt x="1534668" y="39624"/>
                  </a:lnTo>
                  <a:lnTo>
                    <a:pt x="1534668" y="40843"/>
                  </a:lnTo>
                  <a:lnTo>
                    <a:pt x="1536192" y="41148"/>
                  </a:lnTo>
                  <a:close/>
                </a:path>
                <a:path w="1606550" h="509269">
                  <a:moveTo>
                    <a:pt x="1540764" y="42672"/>
                  </a:moveTo>
                  <a:lnTo>
                    <a:pt x="1539240" y="41148"/>
                  </a:lnTo>
                  <a:lnTo>
                    <a:pt x="1539240" y="41910"/>
                  </a:lnTo>
                  <a:lnTo>
                    <a:pt x="1540764" y="42672"/>
                  </a:lnTo>
                  <a:close/>
                </a:path>
                <a:path w="1606550" h="509269">
                  <a:moveTo>
                    <a:pt x="1545336" y="44196"/>
                  </a:moveTo>
                  <a:lnTo>
                    <a:pt x="1543812" y="42672"/>
                  </a:lnTo>
                  <a:lnTo>
                    <a:pt x="1543812" y="43434"/>
                  </a:lnTo>
                  <a:lnTo>
                    <a:pt x="1545336" y="44196"/>
                  </a:lnTo>
                  <a:close/>
                </a:path>
                <a:path w="1606550" h="509269">
                  <a:moveTo>
                    <a:pt x="1556004" y="49682"/>
                  </a:moveTo>
                  <a:lnTo>
                    <a:pt x="1556004" y="48768"/>
                  </a:lnTo>
                  <a:lnTo>
                    <a:pt x="1554480" y="48768"/>
                  </a:lnTo>
                  <a:lnTo>
                    <a:pt x="1556004" y="49682"/>
                  </a:lnTo>
                  <a:close/>
                </a:path>
                <a:path w="1606550" h="509269">
                  <a:moveTo>
                    <a:pt x="1562100" y="53848"/>
                  </a:moveTo>
                  <a:lnTo>
                    <a:pt x="1562100" y="53340"/>
                  </a:lnTo>
                  <a:lnTo>
                    <a:pt x="1559052" y="51816"/>
                  </a:lnTo>
                  <a:lnTo>
                    <a:pt x="1562100" y="53848"/>
                  </a:lnTo>
                  <a:close/>
                </a:path>
                <a:path w="1606550" h="509269">
                  <a:moveTo>
                    <a:pt x="1563624" y="88392"/>
                  </a:moveTo>
                  <a:lnTo>
                    <a:pt x="1559052" y="92964"/>
                  </a:lnTo>
                  <a:lnTo>
                    <a:pt x="1562100" y="91440"/>
                  </a:lnTo>
                  <a:lnTo>
                    <a:pt x="1563624" y="88392"/>
                  </a:lnTo>
                  <a:close/>
                </a:path>
                <a:path w="1606550" h="509269">
                  <a:moveTo>
                    <a:pt x="1568196" y="109728"/>
                  </a:moveTo>
                  <a:lnTo>
                    <a:pt x="1568196" y="74676"/>
                  </a:lnTo>
                  <a:lnTo>
                    <a:pt x="1566672" y="80772"/>
                  </a:lnTo>
                  <a:lnTo>
                    <a:pt x="1566672" y="82296"/>
                  </a:lnTo>
                  <a:lnTo>
                    <a:pt x="1562100" y="91440"/>
                  </a:lnTo>
                  <a:lnTo>
                    <a:pt x="1559052" y="92964"/>
                  </a:lnTo>
                  <a:lnTo>
                    <a:pt x="1568196" y="109728"/>
                  </a:lnTo>
                  <a:close/>
                </a:path>
                <a:path w="1606550" h="509269">
                  <a:moveTo>
                    <a:pt x="1563624" y="56388"/>
                  </a:moveTo>
                  <a:lnTo>
                    <a:pt x="1563624" y="54864"/>
                  </a:lnTo>
                  <a:lnTo>
                    <a:pt x="1560576" y="53340"/>
                  </a:lnTo>
                  <a:lnTo>
                    <a:pt x="1563624" y="56388"/>
                  </a:lnTo>
                  <a:close/>
                </a:path>
                <a:path w="1606550" h="509269">
                  <a:moveTo>
                    <a:pt x="1563624" y="57150"/>
                  </a:moveTo>
                  <a:lnTo>
                    <a:pt x="1563624" y="56388"/>
                  </a:lnTo>
                  <a:lnTo>
                    <a:pt x="1562100" y="54864"/>
                  </a:lnTo>
                  <a:lnTo>
                    <a:pt x="1563624" y="57150"/>
                  </a:lnTo>
                  <a:close/>
                </a:path>
                <a:path w="1606550" h="509269">
                  <a:moveTo>
                    <a:pt x="1565148" y="60198"/>
                  </a:moveTo>
                  <a:lnTo>
                    <a:pt x="1565148" y="59436"/>
                  </a:lnTo>
                  <a:lnTo>
                    <a:pt x="1563624" y="57912"/>
                  </a:lnTo>
                  <a:lnTo>
                    <a:pt x="1565148" y="60198"/>
                  </a:lnTo>
                  <a:close/>
                </a:path>
                <a:path w="1606550" h="509269">
                  <a:moveTo>
                    <a:pt x="1566672" y="65532"/>
                  </a:moveTo>
                  <a:lnTo>
                    <a:pt x="1566672" y="62484"/>
                  </a:lnTo>
                  <a:lnTo>
                    <a:pt x="1565148" y="60960"/>
                  </a:lnTo>
                  <a:lnTo>
                    <a:pt x="1566672" y="65532"/>
                  </a:lnTo>
                  <a:close/>
                </a:path>
                <a:path w="1606550" h="509269">
                  <a:moveTo>
                    <a:pt x="1566672" y="82296"/>
                  </a:moveTo>
                  <a:lnTo>
                    <a:pt x="1566672" y="79248"/>
                  </a:lnTo>
                  <a:lnTo>
                    <a:pt x="1565148" y="85344"/>
                  </a:lnTo>
                  <a:lnTo>
                    <a:pt x="1566672" y="82296"/>
                  </a:lnTo>
                  <a:close/>
                </a:path>
                <a:path w="1606550" h="509269">
                  <a:moveTo>
                    <a:pt x="1568196" y="73152"/>
                  </a:moveTo>
                  <a:lnTo>
                    <a:pt x="1568196" y="70104"/>
                  </a:lnTo>
                  <a:lnTo>
                    <a:pt x="1566672" y="68580"/>
                  </a:lnTo>
                  <a:lnTo>
                    <a:pt x="1568196" y="73152"/>
                  </a:lnTo>
                  <a:close/>
                </a:path>
              </a:pathLst>
            </a:custGeom>
            <a:solidFill>
              <a:srgbClr val="ED7D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92346" y="2494788"/>
              <a:ext cx="340360" cy="573405"/>
            </a:xfrm>
            <a:custGeom>
              <a:avLst/>
              <a:gdLst/>
              <a:ahLst/>
              <a:cxnLst/>
              <a:rect l="l" t="t" r="r" b="b"/>
              <a:pathLst>
                <a:path w="340359" h="573405">
                  <a:moveTo>
                    <a:pt x="17977" y="527627"/>
                  </a:moveTo>
                  <a:lnTo>
                    <a:pt x="4572" y="519684"/>
                  </a:lnTo>
                  <a:lnTo>
                    <a:pt x="0" y="573024"/>
                  </a:lnTo>
                  <a:lnTo>
                    <a:pt x="13716" y="564337"/>
                  </a:lnTo>
                  <a:lnTo>
                    <a:pt x="13716" y="534924"/>
                  </a:lnTo>
                  <a:lnTo>
                    <a:pt x="17977" y="527627"/>
                  </a:lnTo>
                  <a:close/>
                </a:path>
                <a:path w="340359" h="573405">
                  <a:moveTo>
                    <a:pt x="31472" y="535625"/>
                  </a:moveTo>
                  <a:lnTo>
                    <a:pt x="17977" y="527627"/>
                  </a:lnTo>
                  <a:lnTo>
                    <a:pt x="13716" y="534924"/>
                  </a:lnTo>
                  <a:lnTo>
                    <a:pt x="27432" y="542544"/>
                  </a:lnTo>
                  <a:lnTo>
                    <a:pt x="31472" y="535625"/>
                  </a:lnTo>
                  <a:close/>
                </a:path>
                <a:path w="340359" h="573405">
                  <a:moveTo>
                    <a:pt x="45720" y="544068"/>
                  </a:moveTo>
                  <a:lnTo>
                    <a:pt x="31472" y="535625"/>
                  </a:lnTo>
                  <a:lnTo>
                    <a:pt x="27432" y="542544"/>
                  </a:lnTo>
                  <a:lnTo>
                    <a:pt x="13716" y="534924"/>
                  </a:lnTo>
                  <a:lnTo>
                    <a:pt x="13716" y="564337"/>
                  </a:lnTo>
                  <a:lnTo>
                    <a:pt x="45720" y="544068"/>
                  </a:lnTo>
                  <a:close/>
                </a:path>
                <a:path w="340359" h="573405">
                  <a:moveTo>
                    <a:pt x="339852" y="7620"/>
                  </a:moveTo>
                  <a:lnTo>
                    <a:pt x="326136" y="0"/>
                  </a:lnTo>
                  <a:lnTo>
                    <a:pt x="17977" y="527627"/>
                  </a:lnTo>
                  <a:lnTo>
                    <a:pt x="31472" y="535625"/>
                  </a:lnTo>
                  <a:lnTo>
                    <a:pt x="339852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7042" y="2423159"/>
              <a:ext cx="362711" cy="1158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2554" y="2538983"/>
              <a:ext cx="362711" cy="1173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9025" y="2230119"/>
              <a:ext cx="359663" cy="1564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837" y="2386583"/>
              <a:ext cx="359663" cy="1584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9046" y="2519171"/>
              <a:ext cx="368807" cy="1127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70654" y="2631947"/>
              <a:ext cx="370331" cy="1142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232026" y="2763012"/>
              <a:ext cx="48895" cy="317500"/>
            </a:xfrm>
            <a:custGeom>
              <a:avLst/>
              <a:gdLst/>
              <a:ahLst/>
              <a:cxnLst/>
              <a:rect l="l" t="t" r="r" b="b"/>
              <a:pathLst>
                <a:path w="48895" h="317500">
                  <a:moveTo>
                    <a:pt x="32992" y="269241"/>
                  </a:moveTo>
                  <a:lnTo>
                    <a:pt x="15240" y="0"/>
                  </a:lnTo>
                  <a:lnTo>
                    <a:pt x="0" y="1524"/>
                  </a:lnTo>
                  <a:lnTo>
                    <a:pt x="17716" y="270227"/>
                  </a:lnTo>
                  <a:lnTo>
                    <a:pt x="32992" y="269241"/>
                  </a:lnTo>
                  <a:close/>
                </a:path>
                <a:path w="48895" h="317500">
                  <a:moveTo>
                    <a:pt x="33528" y="303058"/>
                  </a:moveTo>
                  <a:lnTo>
                    <a:pt x="33528" y="277368"/>
                  </a:lnTo>
                  <a:lnTo>
                    <a:pt x="18288" y="278892"/>
                  </a:lnTo>
                  <a:lnTo>
                    <a:pt x="17716" y="270227"/>
                  </a:lnTo>
                  <a:lnTo>
                    <a:pt x="1524" y="271272"/>
                  </a:lnTo>
                  <a:lnTo>
                    <a:pt x="27432" y="316992"/>
                  </a:lnTo>
                  <a:lnTo>
                    <a:pt x="33528" y="303058"/>
                  </a:lnTo>
                  <a:close/>
                </a:path>
                <a:path w="48895" h="317500">
                  <a:moveTo>
                    <a:pt x="33528" y="277368"/>
                  </a:moveTo>
                  <a:lnTo>
                    <a:pt x="32992" y="269241"/>
                  </a:lnTo>
                  <a:lnTo>
                    <a:pt x="17716" y="270227"/>
                  </a:lnTo>
                  <a:lnTo>
                    <a:pt x="18288" y="278892"/>
                  </a:lnTo>
                  <a:lnTo>
                    <a:pt x="33528" y="277368"/>
                  </a:lnTo>
                  <a:close/>
                </a:path>
                <a:path w="48895" h="317500">
                  <a:moveTo>
                    <a:pt x="48768" y="268224"/>
                  </a:moveTo>
                  <a:lnTo>
                    <a:pt x="32992" y="269241"/>
                  </a:lnTo>
                  <a:lnTo>
                    <a:pt x="33528" y="277368"/>
                  </a:lnTo>
                  <a:lnTo>
                    <a:pt x="33528" y="303058"/>
                  </a:lnTo>
                  <a:lnTo>
                    <a:pt x="48768" y="268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5534" y="2552445"/>
              <a:ext cx="202692" cy="2075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0022" y="2759963"/>
              <a:ext cx="202691" cy="21031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19834" y="2494279"/>
              <a:ext cx="320040" cy="1925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62506" y="2686811"/>
              <a:ext cx="320039" cy="19354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88286" y="3044952"/>
              <a:ext cx="52069" cy="257810"/>
            </a:xfrm>
            <a:custGeom>
              <a:avLst/>
              <a:gdLst/>
              <a:ahLst/>
              <a:cxnLst/>
              <a:rect l="l" t="t" r="r" b="b"/>
              <a:pathLst>
                <a:path w="52070" h="257810">
                  <a:moveTo>
                    <a:pt x="47244" y="45720"/>
                  </a:moveTo>
                  <a:lnTo>
                    <a:pt x="18288" y="0"/>
                  </a:lnTo>
                  <a:lnTo>
                    <a:pt x="0" y="50292"/>
                  </a:lnTo>
                  <a:lnTo>
                    <a:pt x="15240" y="48817"/>
                  </a:lnTo>
                  <a:lnTo>
                    <a:pt x="15240" y="41148"/>
                  </a:lnTo>
                  <a:lnTo>
                    <a:pt x="30480" y="39624"/>
                  </a:lnTo>
                  <a:lnTo>
                    <a:pt x="31233" y="47269"/>
                  </a:lnTo>
                  <a:lnTo>
                    <a:pt x="47244" y="45720"/>
                  </a:lnTo>
                  <a:close/>
                </a:path>
                <a:path w="52070" h="257810">
                  <a:moveTo>
                    <a:pt x="31233" y="47269"/>
                  </a:moveTo>
                  <a:lnTo>
                    <a:pt x="30480" y="39624"/>
                  </a:lnTo>
                  <a:lnTo>
                    <a:pt x="15240" y="41148"/>
                  </a:lnTo>
                  <a:lnTo>
                    <a:pt x="15935" y="48749"/>
                  </a:lnTo>
                  <a:lnTo>
                    <a:pt x="31233" y="47269"/>
                  </a:lnTo>
                  <a:close/>
                </a:path>
                <a:path w="52070" h="257810">
                  <a:moveTo>
                    <a:pt x="15935" y="48749"/>
                  </a:moveTo>
                  <a:lnTo>
                    <a:pt x="15240" y="41148"/>
                  </a:lnTo>
                  <a:lnTo>
                    <a:pt x="15240" y="48817"/>
                  </a:lnTo>
                  <a:lnTo>
                    <a:pt x="15935" y="48749"/>
                  </a:lnTo>
                  <a:close/>
                </a:path>
                <a:path w="52070" h="257810">
                  <a:moveTo>
                    <a:pt x="51816" y="256032"/>
                  </a:moveTo>
                  <a:lnTo>
                    <a:pt x="31233" y="47269"/>
                  </a:lnTo>
                  <a:lnTo>
                    <a:pt x="15935" y="48749"/>
                  </a:lnTo>
                  <a:lnTo>
                    <a:pt x="35052" y="257556"/>
                  </a:lnTo>
                  <a:lnTo>
                    <a:pt x="51816" y="256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6178" y="3253739"/>
              <a:ext cx="289559" cy="27584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580766" y="2744724"/>
              <a:ext cx="52069" cy="259079"/>
            </a:xfrm>
            <a:custGeom>
              <a:avLst/>
              <a:gdLst/>
              <a:ahLst/>
              <a:cxnLst/>
              <a:rect l="l" t="t" r="r" b="b"/>
              <a:pathLst>
                <a:path w="52070" h="259080">
                  <a:moveTo>
                    <a:pt x="47244" y="45720"/>
                  </a:moveTo>
                  <a:lnTo>
                    <a:pt x="18288" y="0"/>
                  </a:lnTo>
                  <a:lnTo>
                    <a:pt x="0" y="50292"/>
                  </a:lnTo>
                  <a:lnTo>
                    <a:pt x="15240" y="48817"/>
                  </a:lnTo>
                  <a:lnTo>
                    <a:pt x="15240" y="41148"/>
                  </a:lnTo>
                  <a:lnTo>
                    <a:pt x="30480" y="39624"/>
                  </a:lnTo>
                  <a:lnTo>
                    <a:pt x="31228" y="47269"/>
                  </a:lnTo>
                  <a:lnTo>
                    <a:pt x="47244" y="45720"/>
                  </a:lnTo>
                  <a:close/>
                </a:path>
                <a:path w="52070" h="259080">
                  <a:moveTo>
                    <a:pt x="31228" y="47269"/>
                  </a:moveTo>
                  <a:lnTo>
                    <a:pt x="30480" y="39624"/>
                  </a:lnTo>
                  <a:lnTo>
                    <a:pt x="15240" y="41148"/>
                  </a:lnTo>
                  <a:lnTo>
                    <a:pt x="15931" y="48750"/>
                  </a:lnTo>
                  <a:lnTo>
                    <a:pt x="31228" y="47269"/>
                  </a:lnTo>
                  <a:close/>
                </a:path>
                <a:path w="52070" h="259080">
                  <a:moveTo>
                    <a:pt x="15931" y="48750"/>
                  </a:moveTo>
                  <a:lnTo>
                    <a:pt x="15240" y="41148"/>
                  </a:lnTo>
                  <a:lnTo>
                    <a:pt x="15240" y="48817"/>
                  </a:lnTo>
                  <a:lnTo>
                    <a:pt x="15931" y="48750"/>
                  </a:lnTo>
                  <a:close/>
                </a:path>
                <a:path w="52070" h="259080">
                  <a:moveTo>
                    <a:pt x="51816" y="257556"/>
                  </a:moveTo>
                  <a:lnTo>
                    <a:pt x="31228" y="47269"/>
                  </a:lnTo>
                  <a:lnTo>
                    <a:pt x="15931" y="48750"/>
                  </a:lnTo>
                  <a:lnTo>
                    <a:pt x="35052" y="259080"/>
                  </a:lnTo>
                  <a:lnTo>
                    <a:pt x="51816" y="257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78657" y="2955035"/>
              <a:ext cx="289559" cy="27432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1999487" y="658367"/>
                  </a:moveTo>
                  <a:lnTo>
                    <a:pt x="1999487" y="0"/>
                  </a:lnTo>
                  <a:lnTo>
                    <a:pt x="0" y="0"/>
                  </a:lnTo>
                  <a:lnTo>
                    <a:pt x="0" y="658367"/>
                  </a:lnTo>
                  <a:lnTo>
                    <a:pt x="1999487" y="658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0" y="0"/>
                  </a:moveTo>
                  <a:lnTo>
                    <a:pt x="0" y="658367"/>
                  </a:lnTo>
                  <a:lnTo>
                    <a:pt x="1999487" y="658367"/>
                  </a:lnTo>
                  <a:lnTo>
                    <a:pt x="1999487" y="0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32525" y="6583679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44718" y="679246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50006">
              <a:solidFill>
                <a:srgbClr val="91D0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244718" y="697839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38004">
              <a:solidFill>
                <a:srgbClr val="ED7D3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383658" y="3784092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09566" y="3648455"/>
              <a:ext cx="281940" cy="2697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785994" y="1493519"/>
              <a:ext cx="2380615" cy="472440"/>
            </a:xfrm>
            <a:custGeom>
              <a:avLst/>
              <a:gdLst/>
              <a:ahLst/>
              <a:cxnLst/>
              <a:rect l="l" t="t" r="r" b="b"/>
              <a:pathLst>
                <a:path w="2380615" h="472439">
                  <a:moveTo>
                    <a:pt x="2380487" y="472439"/>
                  </a:moveTo>
                  <a:lnTo>
                    <a:pt x="2380487" y="0"/>
                  </a:lnTo>
                  <a:lnTo>
                    <a:pt x="0" y="0"/>
                  </a:lnTo>
                  <a:lnTo>
                    <a:pt x="0" y="472439"/>
                  </a:lnTo>
                  <a:lnTo>
                    <a:pt x="2380487" y="472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785993" y="1493519"/>
            <a:ext cx="2380615" cy="4724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624840" marR="49530" indent="249554" algn="r">
              <a:lnSpc>
                <a:spcPct val="100699"/>
              </a:lnSpc>
              <a:spcBef>
                <a:spcPts val="555"/>
              </a:spcBef>
            </a:pP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MAINTIEN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TOUS LES ACCES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PIETONS </a:t>
            </a:r>
            <a:r>
              <a:rPr sz="700" b="1" spc="-14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PAR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CHEMINEMENT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BARRIERE ET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SECURISE,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AVEC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POSE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PLAQUES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FRANCHISSEMENT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306958" y="1505711"/>
            <a:ext cx="4997450" cy="2514600"/>
            <a:chOff x="3306958" y="1505711"/>
            <a:chExt cx="4997450" cy="251460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36286" y="1505711"/>
              <a:ext cx="467868" cy="43738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64870" y="2449068"/>
              <a:ext cx="166370" cy="373380"/>
            </a:xfrm>
            <a:custGeom>
              <a:avLst/>
              <a:gdLst/>
              <a:ahLst/>
              <a:cxnLst/>
              <a:rect l="l" t="t" r="r" b="b"/>
              <a:pathLst>
                <a:path w="166370" h="373380">
                  <a:moveTo>
                    <a:pt x="15371" y="326188"/>
                  </a:moveTo>
                  <a:lnTo>
                    <a:pt x="0" y="320040"/>
                  </a:lnTo>
                  <a:lnTo>
                    <a:pt x="4572" y="373380"/>
                  </a:lnTo>
                  <a:lnTo>
                    <a:pt x="12192" y="366888"/>
                  </a:lnTo>
                  <a:lnTo>
                    <a:pt x="12192" y="333756"/>
                  </a:lnTo>
                  <a:lnTo>
                    <a:pt x="15371" y="326188"/>
                  </a:lnTo>
                  <a:close/>
                </a:path>
                <a:path w="166370" h="373380">
                  <a:moveTo>
                    <a:pt x="30581" y="332272"/>
                  </a:moveTo>
                  <a:lnTo>
                    <a:pt x="15371" y="326188"/>
                  </a:lnTo>
                  <a:lnTo>
                    <a:pt x="12192" y="333756"/>
                  </a:lnTo>
                  <a:lnTo>
                    <a:pt x="27432" y="339852"/>
                  </a:lnTo>
                  <a:lnTo>
                    <a:pt x="30581" y="332272"/>
                  </a:lnTo>
                  <a:close/>
                </a:path>
                <a:path w="166370" h="373380">
                  <a:moveTo>
                    <a:pt x="45720" y="338328"/>
                  </a:moveTo>
                  <a:lnTo>
                    <a:pt x="30581" y="332272"/>
                  </a:lnTo>
                  <a:lnTo>
                    <a:pt x="27432" y="339852"/>
                  </a:lnTo>
                  <a:lnTo>
                    <a:pt x="12192" y="333756"/>
                  </a:lnTo>
                  <a:lnTo>
                    <a:pt x="12192" y="366888"/>
                  </a:lnTo>
                  <a:lnTo>
                    <a:pt x="45720" y="338328"/>
                  </a:lnTo>
                  <a:close/>
                </a:path>
                <a:path w="166370" h="373380">
                  <a:moveTo>
                    <a:pt x="166116" y="6096"/>
                  </a:moveTo>
                  <a:lnTo>
                    <a:pt x="152400" y="0"/>
                  </a:lnTo>
                  <a:lnTo>
                    <a:pt x="15371" y="326188"/>
                  </a:lnTo>
                  <a:lnTo>
                    <a:pt x="30581" y="332272"/>
                  </a:lnTo>
                  <a:lnTo>
                    <a:pt x="166116" y="6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06958" y="2218435"/>
              <a:ext cx="342899" cy="15290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7626" y="2371343"/>
              <a:ext cx="414527" cy="15544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99922" y="2526791"/>
              <a:ext cx="341375" cy="15392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158874" y="3396996"/>
              <a:ext cx="152400" cy="399415"/>
            </a:xfrm>
            <a:custGeom>
              <a:avLst/>
              <a:gdLst/>
              <a:ahLst/>
              <a:cxnLst/>
              <a:rect l="l" t="t" r="r" b="b"/>
              <a:pathLst>
                <a:path w="152400" h="399414">
                  <a:moveTo>
                    <a:pt x="45720" y="38100"/>
                  </a:moveTo>
                  <a:lnTo>
                    <a:pt x="6096" y="0"/>
                  </a:lnTo>
                  <a:lnTo>
                    <a:pt x="0" y="53340"/>
                  </a:lnTo>
                  <a:lnTo>
                    <a:pt x="12192" y="49276"/>
                  </a:lnTo>
                  <a:lnTo>
                    <a:pt x="12192" y="41148"/>
                  </a:lnTo>
                  <a:lnTo>
                    <a:pt x="27432" y="36576"/>
                  </a:lnTo>
                  <a:lnTo>
                    <a:pt x="29813" y="43402"/>
                  </a:lnTo>
                  <a:lnTo>
                    <a:pt x="45720" y="38100"/>
                  </a:lnTo>
                  <a:close/>
                </a:path>
                <a:path w="152400" h="399414">
                  <a:moveTo>
                    <a:pt x="29813" y="43402"/>
                  </a:moveTo>
                  <a:lnTo>
                    <a:pt x="27432" y="36576"/>
                  </a:lnTo>
                  <a:lnTo>
                    <a:pt x="12192" y="41148"/>
                  </a:lnTo>
                  <a:lnTo>
                    <a:pt x="14760" y="48419"/>
                  </a:lnTo>
                  <a:lnTo>
                    <a:pt x="29813" y="43402"/>
                  </a:lnTo>
                  <a:close/>
                </a:path>
                <a:path w="152400" h="399414">
                  <a:moveTo>
                    <a:pt x="14760" y="48419"/>
                  </a:moveTo>
                  <a:lnTo>
                    <a:pt x="12192" y="41148"/>
                  </a:lnTo>
                  <a:lnTo>
                    <a:pt x="12192" y="49276"/>
                  </a:lnTo>
                  <a:lnTo>
                    <a:pt x="14760" y="48419"/>
                  </a:lnTo>
                  <a:close/>
                </a:path>
                <a:path w="152400" h="399414">
                  <a:moveTo>
                    <a:pt x="152400" y="394716"/>
                  </a:moveTo>
                  <a:lnTo>
                    <a:pt x="29813" y="43402"/>
                  </a:lnTo>
                  <a:lnTo>
                    <a:pt x="14760" y="48419"/>
                  </a:lnTo>
                  <a:lnTo>
                    <a:pt x="138684" y="399288"/>
                  </a:lnTo>
                  <a:lnTo>
                    <a:pt x="152400" y="394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58874" y="3744467"/>
              <a:ext cx="289559" cy="275843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5223" y="316960"/>
            <a:ext cx="2118360" cy="711341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8634862" y="320040"/>
            <a:ext cx="1914525" cy="685800"/>
            <a:chOff x="8634862" y="320040"/>
            <a:chExt cx="1914525" cy="685800"/>
          </a:xfrm>
        </p:grpSpPr>
        <p:sp>
          <p:nvSpPr>
            <p:cNvPr id="45" name="object 45"/>
            <p:cNvSpPr/>
            <p:nvPr/>
          </p:nvSpPr>
          <p:spPr>
            <a:xfrm>
              <a:off x="9069202" y="323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17B15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747382" y="3467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87262" y="434340"/>
              <a:ext cx="15240" cy="2286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787262" y="46101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8A75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88202" y="327660"/>
              <a:ext cx="1371599" cy="1905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9633082" y="5143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633082" y="5219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11062" y="518160"/>
              <a:ext cx="198120" cy="2286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602602" y="5295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DEED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48222" y="518160"/>
              <a:ext cx="243840" cy="6858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41542" y="541020"/>
              <a:ext cx="38100" cy="5334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9069202" y="5829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0C99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13016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16826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053962" y="6057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26302" y="594360"/>
              <a:ext cx="30480" cy="2286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9930262" y="6057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726302" y="617220"/>
              <a:ext cx="22859" cy="304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526402" y="510540"/>
              <a:ext cx="617219" cy="17526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0120762" y="6362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027316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0D9B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0501762" y="628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E8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983602" y="594360"/>
              <a:ext cx="525780" cy="9144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8718682" y="65151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7620" y="0"/>
                  </a:moveTo>
                  <a:lnTo>
                    <a:pt x="15240" y="0"/>
                  </a:lnTo>
                </a:path>
                <a:path w="15240" h="15240">
                  <a:moveTo>
                    <a:pt x="0" y="15240"/>
                  </a:moveTo>
                  <a:lnTo>
                    <a:pt x="7620" y="15240"/>
                  </a:lnTo>
                </a:path>
              </a:pathLst>
            </a:custGeom>
            <a:ln w="7620">
              <a:solidFill>
                <a:srgbClr val="F9B67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94882" y="518160"/>
              <a:ext cx="769620" cy="2286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718682" y="6743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747382" y="681990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40">
                  <a:moveTo>
                    <a:pt x="0" y="0"/>
                  </a:moveTo>
                  <a:lnTo>
                    <a:pt x="30480" y="0"/>
                  </a:lnTo>
                </a:path>
                <a:path w="205740">
                  <a:moveTo>
                    <a:pt x="182879" y="0"/>
                  </a:moveTo>
                  <a:lnTo>
                    <a:pt x="205739" y="0"/>
                  </a:lnTo>
                </a:path>
              </a:pathLst>
            </a:custGeom>
            <a:ln w="7620">
              <a:solidFill>
                <a:srgbClr val="00A94E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478902" y="678180"/>
              <a:ext cx="22859" cy="38100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0349362" y="7048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5D09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610222" y="678180"/>
              <a:ext cx="807720" cy="9906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267322" y="739140"/>
              <a:ext cx="114300" cy="1524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94882" y="739140"/>
              <a:ext cx="60960" cy="1524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471282" y="716280"/>
              <a:ext cx="22860" cy="3810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817742" y="739140"/>
              <a:ext cx="396240" cy="6096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0471282" y="75819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68F2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34862" y="762000"/>
              <a:ext cx="15240" cy="762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8680582" y="765809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40">
                  <a:moveTo>
                    <a:pt x="0" y="0"/>
                  </a:moveTo>
                  <a:lnTo>
                    <a:pt x="7620" y="0"/>
                  </a:lnTo>
                </a:path>
                <a:path w="53340">
                  <a:moveTo>
                    <a:pt x="45720" y="0"/>
                  </a:moveTo>
                  <a:lnTo>
                    <a:pt x="53340" y="0"/>
                  </a:lnTo>
                </a:path>
              </a:pathLst>
            </a:custGeom>
            <a:ln w="7620">
              <a:solidFill>
                <a:srgbClr val="8296C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840602" y="7658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642482" y="7734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680582" y="7734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703442" y="7734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718682" y="769620"/>
              <a:ext cx="22859" cy="762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8840602" y="7734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0326502" y="7734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642482" y="781050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7620" y="0"/>
                  </a:lnTo>
                </a:path>
                <a:path w="68579">
                  <a:moveTo>
                    <a:pt x="38100" y="0"/>
                  </a:moveTo>
                  <a:lnTo>
                    <a:pt x="45720" y="0"/>
                  </a:lnTo>
                </a:path>
                <a:path w="68579">
                  <a:moveTo>
                    <a:pt x="60959" y="0"/>
                  </a:moveTo>
                  <a:lnTo>
                    <a:pt x="6858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71868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7339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642482" y="781050"/>
              <a:ext cx="243840" cy="7620"/>
            </a:xfrm>
            <a:custGeom>
              <a:avLst/>
              <a:gdLst/>
              <a:ahLst/>
              <a:cxnLst/>
              <a:rect l="l" t="t" r="r" b="b"/>
              <a:pathLst>
                <a:path w="243840" h="7620">
                  <a:moveTo>
                    <a:pt x="228600" y="0"/>
                  </a:moveTo>
                  <a:lnTo>
                    <a:pt x="243840" y="0"/>
                  </a:lnTo>
                </a:path>
                <a:path w="243840" h="7620">
                  <a:moveTo>
                    <a:pt x="0" y="7620"/>
                  </a:moveTo>
                  <a:lnTo>
                    <a:pt x="7620" y="7620"/>
                  </a:lnTo>
                </a:path>
                <a:path w="243840" h="7620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5F79B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71868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73392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49162" y="784859"/>
              <a:ext cx="22860" cy="1524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642482" y="792480"/>
              <a:ext cx="15240" cy="762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68058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71868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73392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7202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84060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86346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65010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672962" y="803909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71868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73392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77202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81774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84060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749162" y="800100"/>
              <a:ext cx="22859" cy="15240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8650102" y="811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672962" y="811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703442" y="811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817742" y="792480"/>
              <a:ext cx="129540" cy="3810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8718682" y="811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733922" y="811530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7620" y="0"/>
                  </a:lnTo>
                </a:path>
                <a:path w="91440">
                  <a:moveTo>
                    <a:pt x="83820" y="0"/>
                  </a:moveTo>
                  <a:lnTo>
                    <a:pt x="9144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381622" y="739140"/>
              <a:ext cx="1150620" cy="99060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865010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67296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70344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71868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73392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74916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657722" y="815340"/>
              <a:ext cx="274320" cy="762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395082" y="830580"/>
              <a:ext cx="106680" cy="6858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26302" y="792480"/>
              <a:ext cx="1813560" cy="144780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8855842" y="8877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5DCE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33922" y="937259"/>
              <a:ext cx="60960" cy="762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427342" y="937259"/>
              <a:ext cx="76200" cy="7620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9427342" y="94869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846442" y="899159"/>
              <a:ext cx="702563" cy="6858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970142" y="937259"/>
              <a:ext cx="129540" cy="53340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0097902" y="9639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532242" y="960120"/>
              <a:ext cx="16763" cy="7619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915022" y="967740"/>
              <a:ext cx="38100" cy="762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433182" y="960120"/>
              <a:ext cx="22859" cy="3810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0440802" y="10020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8905630" y="6533639"/>
            <a:ext cx="70993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10" dirty="0">
                <a:latin typeface="Calibri"/>
                <a:cs typeface="Calibri"/>
              </a:rPr>
              <a:t>ZONE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TRAVAUX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905630" y="6731759"/>
            <a:ext cx="6921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8911725" y="6911591"/>
            <a:ext cx="107378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riv</a:t>
            </a:r>
            <a:r>
              <a:rPr sz="700" spc="-5" dirty="0">
                <a:latin typeface="Calibri"/>
                <a:cs typeface="Calibri"/>
              </a:rPr>
              <a:t>e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s)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1072895"/>
            <a:ext cx="10514330" cy="318770"/>
          </a:xfrm>
          <a:custGeom>
            <a:avLst/>
            <a:gdLst/>
            <a:ahLst/>
            <a:cxnLst/>
            <a:rect l="l" t="t" r="r" b="b"/>
            <a:pathLst>
              <a:path w="10514330" h="318769">
                <a:moveTo>
                  <a:pt x="10514075" y="318515"/>
                </a:moveTo>
                <a:lnTo>
                  <a:pt x="10514075" y="0"/>
                </a:lnTo>
                <a:lnTo>
                  <a:pt x="0" y="0"/>
                </a:lnTo>
                <a:lnTo>
                  <a:pt x="0" y="318515"/>
                </a:lnTo>
                <a:lnTo>
                  <a:pt x="10514075" y="31851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03536" y="241667"/>
            <a:ext cx="5095875" cy="1094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899160" marR="89789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GESTION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CIRCULATION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09 AU 20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OCTOBRE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2023 / TRONCON N°2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RUE 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08 MAI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3279" y="1403603"/>
            <a:ext cx="9751060" cy="5808345"/>
            <a:chOff x="533279" y="1403603"/>
            <a:chExt cx="9751060" cy="580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79" y="1403603"/>
              <a:ext cx="9750552" cy="5807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80966" y="4104132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59" h="431800">
                  <a:moveTo>
                    <a:pt x="83904" y="383444"/>
                  </a:moveTo>
                  <a:lnTo>
                    <a:pt x="16764" y="0"/>
                  </a:lnTo>
                  <a:lnTo>
                    <a:pt x="0" y="1524"/>
                  </a:lnTo>
                  <a:lnTo>
                    <a:pt x="68536" y="385923"/>
                  </a:lnTo>
                  <a:lnTo>
                    <a:pt x="83904" y="383444"/>
                  </a:lnTo>
                  <a:close/>
                </a:path>
                <a:path w="99059" h="431800">
                  <a:moveTo>
                    <a:pt x="85344" y="426262"/>
                  </a:moveTo>
                  <a:lnTo>
                    <a:pt x="85344" y="391668"/>
                  </a:lnTo>
                  <a:lnTo>
                    <a:pt x="70104" y="394716"/>
                  </a:lnTo>
                  <a:lnTo>
                    <a:pt x="68536" y="385923"/>
                  </a:lnTo>
                  <a:lnTo>
                    <a:pt x="51816" y="388620"/>
                  </a:lnTo>
                  <a:lnTo>
                    <a:pt x="83820" y="431292"/>
                  </a:lnTo>
                  <a:lnTo>
                    <a:pt x="85344" y="426262"/>
                  </a:lnTo>
                  <a:close/>
                </a:path>
                <a:path w="99059" h="431800">
                  <a:moveTo>
                    <a:pt x="85344" y="391668"/>
                  </a:moveTo>
                  <a:lnTo>
                    <a:pt x="83904" y="383444"/>
                  </a:lnTo>
                  <a:lnTo>
                    <a:pt x="68536" y="385923"/>
                  </a:lnTo>
                  <a:lnTo>
                    <a:pt x="70104" y="394716"/>
                  </a:lnTo>
                  <a:lnTo>
                    <a:pt x="85344" y="391668"/>
                  </a:lnTo>
                  <a:close/>
                </a:path>
                <a:path w="99059" h="431800">
                  <a:moveTo>
                    <a:pt x="99060" y="381000"/>
                  </a:moveTo>
                  <a:lnTo>
                    <a:pt x="83904" y="383444"/>
                  </a:lnTo>
                  <a:lnTo>
                    <a:pt x="85344" y="391668"/>
                  </a:lnTo>
                  <a:lnTo>
                    <a:pt x="85344" y="426262"/>
                  </a:lnTo>
                  <a:lnTo>
                    <a:pt x="99060" y="381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3994" y="3888231"/>
              <a:ext cx="361188" cy="1564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3806" y="4044695"/>
              <a:ext cx="361187" cy="1584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80738" y="2715768"/>
              <a:ext cx="326390" cy="358140"/>
            </a:xfrm>
            <a:custGeom>
              <a:avLst/>
              <a:gdLst/>
              <a:ahLst/>
              <a:cxnLst/>
              <a:rect l="l" t="t" r="r" b="b"/>
              <a:pathLst>
                <a:path w="326390" h="358139">
                  <a:moveTo>
                    <a:pt x="26145" y="317805"/>
                  </a:moveTo>
                  <a:lnTo>
                    <a:pt x="15240" y="307848"/>
                  </a:lnTo>
                  <a:lnTo>
                    <a:pt x="0" y="358140"/>
                  </a:lnTo>
                  <a:lnTo>
                    <a:pt x="21336" y="350381"/>
                  </a:lnTo>
                  <a:lnTo>
                    <a:pt x="21336" y="323088"/>
                  </a:lnTo>
                  <a:lnTo>
                    <a:pt x="26145" y="317805"/>
                  </a:lnTo>
                  <a:close/>
                </a:path>
                <a:path w="326390" h="358139">
                  <a:moveTo>
                    <a:pt x="38835" y="329391"/>
                  </a:moveTo>
                  <a:lnTo>
                    <a:pt x="26145" y="317805"/>
                  </a:lnTo>
                  <a:lnTo>
                    <a:pt x="21336" y="323088"/>
                  </a:lnTo>
                  <a:lnTo>
                    <a:pt x="33528" y="335280"/>
                  </a:lnTo>
                  <a:lnTo>
                    <a:pt x="38835" y="329391"/>
                  </a:lnTo>
                  <a:close/>
                </a:path>
                <a:path w="326390" h="358139">
                  <a:moveTo>
                    <a:pt x="50292" y="339852"/>
                  </a:moveTo>
                  <a:lnTo>
                    <a:pt x="38835" y="329391"/>
                  </a:lnTo>
                  <a:lnTo>
                    <a:pt x="33528" y="335280"/>
                  </a:lnTo>
                  <a:lnTo>
                    <a:pt x="21336" y="323088"/>
                  </a:lnTo>
                  <a:lnTo>
                    <a:pt x="21336" y="350381"/>
                  </a:lnTo>
                  <a:lnTo>
                    <a:pt x="50292" y="339852"/>
                  </a:lnTo>
                  <a:close/>
                </a:path>
                <a:path w="326390" h="358139">
                  <a:moveTo>
                    <a:pt x="326136" y="10668"/>
                  </a:moveTo>
                  <a:lnTo>
                    <a:pt x="315468" y="0"/>
                  </a:lnTo>
                  <a:lnTo>
                    <a:pt x="26145" y="317805"/>
                  </a:lnTo>
                  <a:lnTo>
                    <a:pt x="38835" y="329391"/>
                  </a:lnTo>
                  <a:lnTo>
                    <a:pt x="326136" y="10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45330" y="2424683"/>
              <a:ext cx="169163" cy="2164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6749" y="2641091"/>
              <a:ext cx="167640" cy="2179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10861" y="2503931"/>
              <a:ext cx="304799" cy="1889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1237" y="2692907"/>
              <a:ext cx="304800" cy="1889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057773" y="2377452"/>
              <a:ext cx="4048125" cy="4738370"/>
            </a:xfrm>
            <a:custGeom>
              <a:avLst/>
              <a:gdLst/>
              <a:ahLst/>
              <a:cxnLst/>
              <a:rect l="l" t="t" r="r" b="b"/>
              <a:pathLst>
                <a:path w="4048125" h="4738370">
                  <a:moveTo>
                    <a:pt x="83820" y="4572"/>
                  </a:moveTo>
                  <a:lnTo>
                    <a:pt x="67056" y="0"/>
                  </a:lnTo>
                  <a:lnTo>
                    <a:pt x="15608" y="235165"/>
                  </a:lnTo>
                  <a:lnTo>
                    <a:pt x="0" y="231648"/>
                  </a:lnTo>
                  <a:lnTo>
                    <a:pt x="12192" y="283464"/>
                  </a:lnTo>
                  <a:lnTo>
                    <a:pt x="13716" y="281673"/>
                  </a:lnTo>
                  <a:lnTo>
                    <a:pt x="47244" y="242316"/>
                  </a:lnTo>
                  <a:lnTo>
                    <a:pt x="30835" y="238607"/>
                  </a:lnTo>
                  <a:lnTo>
                    <a:pt x="83820" y="4572"/>
                  </a:lnTo>
                  <a:close/>
                </a:path>
                <a:path w="4048125" h="4738370">
                  <a:moveTo>
                    <a:pt x="4047744" y="4079735"/>
                  </a:moveTo>
                  <a:lnTo>
                    <a:pt x="2048256" y="4079735"/>
                  </a:lnTo>
                  <a:lnTo>
                    <a:pt x="2048256" y="4738103"/>
                  </a:lnTo>
                  <a:lnTo>
                    <a:pt x="4047744" y="4738103"/>
                  </a:lnTo>
                  <a:lnTo>
                    <a:pt x="4047744" y="40797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0" y="0"/>
                  </a:moveTo>
                  <a:lnTo>
                    <a:pt x="0" y="658367"/>
                  </a:lnTo>
                  <a:lnTo>
                    <a:pt x="1999487" y="658367"/>
                  </a:lnTo>
                  <a:lnTo>
                    <a:pt x="1999487" y="0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32525" y="6583679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44718" y="679246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50006">
              <a:solidFill>
                <a:srgbClr val="91D0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44718" y="697839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38004">
              <a:solidFill>
                <a:srgbClr val="ED7D3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56354" y="3128771"/>
              <a:ext cx="201295" cy="1304925"/>
            </a:xfrm>
            <a:custGeom>
              <a:avLst/>
              <a:gdLst/>
              <a:ahLst/>
              <a:cxnLst/>
              <a:rect l="l" t="t" r="r" b="b"/>
              <a:pathLst>
                <a:path w="201295" h="1304925">
                  <a:moveTo>
                    <a:pt x="0" y="0"/>
                  </a:moveTo>
                  <a:lnTo>
                    <a:pt x="34885" y="27503"/>
                  </a:lnTo>
                  <a:lnTo>
                    <a:pt x="67627" y="55435"/>
                  </a:lnTo>
                  <a:lnTo>
                    <a:pt x="96654" y="84224"/>
                  </a:lnTo>
                  <a:lnTo>
                    <a:pt x="120395" y="114299"/>
                  </a:lnTo>
                  <a:lnTo>
                    <a:pt x="149923" y="182879"/>
                  </a:lnTo>
                  <a:lnTo>
                    <a:pt x="164591" y="251459"/>
                  </a:lnTo>
                  <a:lnTo>
                    <a:pt x="168020" y="282582"/>
                  </a:lnTo>
                  <a:lnTo>
                    <a:pt x="168020" y="311848"/>
                  </a:lnTo>
                  <a:lnTo>
                    <a:pt x="166306" y="342542"/>
                  </a:lnTo>
                  <a:lnTo>
                    <a:pt x="164591" y="377951"/>
                  </a:lnTo>
                  <a:lnTo>
                    <a:pt x="162234" y="419338"/>
                  </a:lnTo>
                  <a:lnTo>
                    <a:pt x="159448" y="465581"/>
                  </a:lnTo>
                  <a:lnTo>
                    <a:pt x="155805" y="512968"/>
                  </a:lnTo>
                  <a:lnTo>
                    <a:pt x="150875" y="557783"/>
                  </a:lnTo>
                  <a:lnTo>
                    <a:pt x="145041" y="598146"/>
                  </a:lnTo>
                  <a:lnTo>
                    <a:pt x="137350" y="637222"/>
                  </a:lnTo>
                  <a:lnTo>
                    <a:pt x="128801" y="675441"/>
                  </a:lnTo>
                  <a:lnTo>
                    <a:pt x="120395" y="713231"/>
                  </a:lnTo>
                  <a:lnTo>
                    <a:pt x="109513" y="748688"/>
                  </a:lnTo>
                  <a:lnTo>
                    <a:pt x="97345" y="783145"/>
                  </a:lnTo>
                  <a:lnTo>
                    <a:pt x="87177" y="818459"/>
                  </a:lnTo>
                  <a:lnTo>
                    <a:pt x="82295" y="856487"/>
                  </a:lnTo>
                  <a:lnTo>
                    <a:pt x="85153" y="898421"/>
                  </a:lnTo>
                  <a:lnTo>
                    <a:pt x="93725" y="942784"/>
                  </a:lnTo>
                  <a:lnTo>
                    <a:pt x="104584" y="987432"/>
                  </a:lnTo>
                  <a:lnTo>
                    <a:pt x="114299" y="1030223"/>
                  </a:lnTo>
                  <a:lnTo>
                    <a:pt x="121634" y="1071229"/>
                  </a:lnTo>
                  <a:lnTo>
                    <a:pt x="128396" y="1111376"/>
                  </a:lnTo>
                  <a:lnTo>
                    <a:pt x="135731" y="1149810"/>
                  </a:lnTo>
                  <a:lnTo>
                    <a:pt x="144779" y="1185671"/>
                  </a:lnTo>
                  <a:lnTo>
                    <a:pt x="157233" y="1218390"/>
                  </a:lnTo>
                  <a:lnTo>
                    <a:pt x="171259" y="1248536"/>
                  </a:lnTo>
                  <a:lnTo>
                    <a:pt x="186142" y="1276969"/>
                  </a:lnTo>
                  <a:lnTo>
                    <a:pt x="201167" y="1304543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92190" y="4770120"/>
              <a:ext cx="251460" cy="647700"/>
            </a:xfrm>
            <a:custGeom>
              <a:avLst/>
              <a:gdLst/>
              <a:ahLst/>
              <a:cxnLst/>
              <a:rect l="l" t="t" r="r" b="b"/>
              <a:pathLst>
                <a:path w="251459" h="647700">
                  <a:moveTo>
                    <a:pt x="15148" y="600105"/>
                  </a:moveTo>
                  <a:lnTo>
                    <a:pt x="0" y="594360"/>
                  </a:lnTo>
                  <a:lnTo>
                    <a:pt x="4572" y="647700"/>
                  </a:lnTo>
                  <a:lnTo>
                    <a:pt x="12192" y="640666"/>
                  </a:lnTo>
                  <a:lnTo>
                    <a:pt x="12192" y="608076"/>
                  </a:lnTo>
                  <a:lnTo>
                    <a:pt x="15148" y="600105"/>
                  </a:lnTo>
                  <a:close/>
                </a:path>
                <a:path w="251459" h="647700">
                  <a:moveTo>
                    <a:pt x="30466" y="605916"/>
                  </a:moveTo>
                  <a:lnTo>
                    <a:pt x="15148" y="600105"/>
                  </a:lnTo>
                  <a:lnTo>
                    <a:pt x="12192" y="608076"/>
                  </a:lnTo>
                  <a:lnTo>
                    <a:pt x="27432" y="614172"/>
                  </a:lnTo>
                  <a:lnTo>
                    <a:pt x="30466" y="605916"/>
                  </a:lnTo>
                  <a:close/>
                </a:path>
                <a:path w="251459" h="647700">
                  <a:moveTo>
                    <a:pt x="44196" y="611124"/>
                  </a:moveTo>
                  <a:lnTo>
                    <a:pt x="30466" y="605916"/>
                  </a:lnTo>
                  <a:lnTo>
                    <a:pt x="27432" y="614172"/>
                  </a:lnTo>
                  <a:lnTo>
                    <a:pt x="12192" y="608076"/>
                  </a:lnTo>
                  <a:lnTo>
                    <a:pt x="12192" y="640666"/>
                  </a:lnTo>
                  <a:lnTo>
                    <a:pt x="44196" y="611124"/>
                  </a:lnTo>
                  <a:close/>
                </a:path>
                <a:path w="251459" h="647700">
                  <a:moveTo>
                    <a:pt x="251460" y="4572"/>
                  </a:moveTo>
                  <a:lnTo>
                    <a:pt x="237744" y="0"/>
                  </a:lnTo>
                  <a:lnTo>
                    <a:pt x="15148" y="600105"/>
                  </a:lnTo>
                  <a:lnTo>
                    <a:pt x="30466" y="605916"/>
                  </a:lnTo>
                  <a:lnTo>
                    <a:pt x="251460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03442" y="4580127"/>
              <a:ext cx="359663" cy="15646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23254" y="4736591"/>
              <a:ext cx="359663" cy="1584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969642" y="2697480"/>
              <a:ext cx="1835150" cy="2388235"/>
            </a:xfrm>
            <a:custGeom>
              <a:avLst/>
              <a:gdLst/>
              <a:ahLst/>
              <a:cxnLst/>
              <a:rect l="l" t="t" r="r" b="b"/>
              <a:pathLst>
                <a:path w="1835150" h="2388235">
                  <a:moveTo>
                    <a:pt x="154509" y="2189980"/>
                  </a:moveTo>
                  <a:lnTo>
                    <a:pt x="82296" y="2121408"/>
                  </a:lnTo>
                  <a:lnTo>
                    <a:pt x="0" y="2388108"/>
                  </a:lnTo>
                  <a:lnTo>
                    <a:pt x="137160" y="2338952"/>
                  </a:lnTo>
                  <a:lnTo>
                    <a:pt x="137160" y="2208276"/>
                  </a:lnTo>
                  <a:lnTo>
                    <a:pt x="154509" y="2189980"/>
                  </a:lnTo>
                  <a:close/>
                </a:path>
                <a:path w="1835150" h="2388235">
                  <a:moveTo>
                    <a:pt x="191245" y="2224863"/>
                  </a:moveTo>
                  <a:lnTo>
                    <a:pt x="154509" y="2189980"/>
                  </a:lnTo>
                  <a:lnTo>
                    <a:pt x="137160" y="2208276"/>
                  </a:lnTo>
                  <a:lnTo>
                    <a:pt x="173736" y="2243328"/>
                  </a:lnTo>
                  <a:lnTo>
                    <a:pt x="191245" y="2224863"/>
                  </a:lnTo>
                  <a:close/>
                </a:path>
                <a:path w="1835150" h="2388235">
                  <a:moveTo>
                    <a:pt x="263652" y="2293620"/>
                  </a:moveTo>
                  <a:lnTo>
                    <a:pt x="191245" y="2224863"/>
                  </a:lnTo>
                  <a:lnTo>
                    <a:pt x="173736" y="2243328"/>
                  </a:lnTo>
                  <a:lnTo>
                    <a:pt x="137160" y="2208276"/>
                  </a:lnTo>
                  <a:lnTo>
                    <a:pt x="137160" y="2338952"/>
                  </a:lnTo>
                  <a:lnTo>
                    <a:pt x="263652" y="2293620"/>
                  </a:lnTo>
                  <a:close/>
                </a:path>
                <a:path w="1835150" h="2388235">
                  <a:moveTo>
                    <a:pt x="1760220" y="557784"/>
                  </a:moveTo>
                  <a:lnTo>
                    <a:pt x="1760220" y="522732"/>
                  </a:lnTo>
                  <a:lnTo>
                    <a:pt x="1759077" y="521589"/>
                  </a:lnTo>
                  <a:lnTo>
                    <a:pt x="1757172" y="521208"/>
                  </a:lnTo>
                  <a:lnTo>
                    <a:pt x="1744980" y="512064"/>
                  </a:lnTo>
                  <a:lnTo>
                    <a:pt x="1742440" y="500634"/>
                  </a:lnTo>
                  <a:lnTo>
                    <a:pt x="1741932" y="501396"/>
                  </a:lnTo>
                  <a:lnTo>
                    <a:pt x="1737360" y="507492"/>
                  </a:lnTo>
                  <a:lnTo>
                    <a:pt x="1731264" y="513588"/>
                  </a:lnTo>
                  <a:lnTo>
                    <a:pt x="1723644" y="522732"/>
                  </a:lnTo>
                  <a:lnTo>
                    <a:pt x="1714500" y="531876"/>
                  </a:lnTo>
                  <a:lnTo>
                    <a:pt x="1705356" y="544068"/>
                  </a:lnTo>
                  <a:lnTo>
                    <a:pt x="1693164" y="557784"/>
                  </a:lnTo>
                  <a:lnTo>
                    <a:pt x="1664208" y="589788"/>
                  </a:lnTo>
                  <a:lnTo>
                    <a:pt x="1645920" y="608076"/>
                  </a:lnTo>
                  <a:lnTo>
                    <a:pt x="1636776" y="618744"/>
                  </a:lnTo>
                  <a:lnTo>
                    <a:pt x="1626108" y="629412"/>
                  </a:lnTo>
                  <a:lnTo>
                    <a:pt x="1604772" y="653796"/>
                  </a:lnTo>
                  <a:lnTo>
                    <a:pt x="1592580" y="665988"/>
                  </a:lnTo>
                  <a:lnTo>
                    <a:pt x="1568196" y="693420"/>
                  </a:lnTo>
                  <a:lnTo>
                    <a:pt x="1554480" y="708660"/>
                  </a:lnTo>
                  <a:lnTo>
                    <a:pt x="1495044" y="771144"/>
                  </a:lnTo>
                  <a:lnTo>
                    <a:pt x="1463040" y="806196"/>
                  </a:lnTo>
                  <a:lnTo>
                    <a:pt x="1427988" y="842772"/>
                  </a:lnTo>
                  <a:lnTo>
                    <a:pt x="1315212" y="964692"/>
                  </a:lnTo>
                  <a:lnTo>
                    <a:pt x="1274064" y="1007364"/>
                  </a:lnTo>
                  <a:lnTo>
                    <a:pt x="1231392" y="1053084"/>
                  </a:lnTo>
                  <a:lnTo>
                    <a:pt x="1187196" y="1098804"/>
                  </a:lnTo>
                  <a:lnTo>
                    <a:pt x="897636" y="1406652"/>
                  </a:lnTo>
                  <a:lnTo>
                    <a:pt x="790956" y="1517904"/>
                  </a:lnTo>
                  <a:lnTo>
                    <a:pt x="682752" y="1633728"/>
                  </a:lnTo>
                  <a:lnTo>
                    <a:pt x="569976" y="1751076"/>
                  </a:lnTo>
                  <a:lnTo>
                    <a:pt x="455676" y="1872996"/>
                  </a:lnTo>
                  <a:lnTo>
                    <a:pt x="154509" y="2189980"/>
                  </a:lnTo>
                  <a:lnTo>
                    <a:pt x="191245" y="2224863"/>
                  </a:lnTo>
                  <a:lnTo>
                    <a:pt x="1223772" y="1133856"/>
                  </a:lnTo>
                  <a:lnTo>
                    <a:pt x="1267968" y="1086612"/>
                  </a:lnTo>
                  <a:lnTo>
                    <a:pt x="1310640" y="1042416"/>
                  </a:lnTo>
                  <a:lnTo>
                    <a:pt x="1351788" y="998220"/>
                  </a:lnTo>
                  <a:lnTo>
                    <a:pt x="1389888" y="955548"/>
                  </a:lnTo>
                  <a:lnTo>
                    <a:pt x="1499616" y="841248"/>
                  </a:lnTo>
                  <a:lnTo>
                    <a:pt x="1562100" y="772668"/>
                  </a:lnTo>
                  <a:lnTo>
                    <a:pt x="1591056" y="742188"/>
                  </a:lnTo>
                  <a:lnTo>
                    <a:pt x="1604772" y="726948"/>
                  </a:lnTo>
                  <a:lnTo>
                    <a:pt x="1629156" y="699516"/>
                  </a:lnTo>
                  <a:lnTo>
                    <a:pt x="1641348" y="687324"/>
                  </a:lnTo>
                  <a:lnTo>
                    <a:pt x="1652016" y="675132"/>
                  </a:lnTo>
                  <a:lnTo>
                    <a:pt x="1662684" y="664464"/>
                  </a:lnTo>
                  <a:lnTo>
                    <a:pt x="1673352" y="652272"/>
                  </a:lnTo>
                  <a:lnTo>
                    <a:pt x="1682496" y="643128"/>
                  </a:lnTo>
                  <a:lnTo>
                    <a:pt x="1700784" y="623316"/>
                  </a:lnTo>
                  <a:lnTo>
                    <a:pt x="1729740" y="591312"/>
                  </a:lnTo>
                  <a:lnTo>
                    <a:pt x="1741932" y="577596"/>
                  </a:lnTo>
                  <a:lnTo>
                    <a:pt x="1752600" y="565404"/>
                  </a:lnTo>
                  <a:lnTo>
                    <a:pt x="1760220" y="557784"/>
                  </a:lnTo>
                  <a:close/>
                </a:path>
                <a:path w="1835150" h="2388235">
                  <a:moveTo>
                    <a:pt x="1437132" y="16764"/>
                  </a:moveTo>
                  <a:lnTo>
                    <a:pt x="1158240" y="0"/>
                  </a:lnTo>
                  <a:lnTo>
                    <a:pt x="1312164" y="233172"/>
                  </a:lnTo>
                  <a:lnTo>
                    <a:pt x="1339596" y="185667"/>
                  </a:lnTo>
                  <a:lnTo>
                    <a:pt x="1339596" y="134112"/>
                  </a:lnTo>
                  <a:lnTo>
                    <a:pt x="1365504" y="91440"/>
                  </a:lnTo>
                  <a:lnTo>
                    <a:pt x="1386928" y="103702"/>
                  </a:lnTo>
                  <a:lnTo>
                    <a:pt x="1437132" y="16764"/>
                  </a:lnTo>
                  <a:close/>
                </a:path>
                <a:path w="1835150" h="2388235">
                  <a:moveTo>
                    <a:pt x="1386928" y="103702"/>
                  </a:moveTo>
                  <a:lnTo>
                    <a:pt x="1365504" y="91440"/>
                  </a:lnTo>
                  <a:lnTo>
                    <a:pt x="1339596" y="134112"/>
                  </a:lnTo>
                  <a:lnTo>
                    <a:pt x="1361944" y="146966"/>
                  </a:lnTo>
                  <a:lnTo>
                    <a:pt x="1386928" y="103702"/>
                  </a:lnTo>
                  <a:close/>
                </a:path>
                <a:path w="1835150" h="2388235">
                  <a:moveTo>
                    <a:pt x="1361944" y="146966"/>
                  </a:moveTo>
                  <a:lnTo>
                    <a:pt x="1339596" y="134112"/>
                  </a:lnTo>
                  <a:lnTo>
                    <a:pt x="1339596" y="185667"/>
                  </a:lnTo>
                  <a:lnTo>
                    <a:pt x="1361944" y="146966"/>
                  </a:lnTo>
                  <a:close/>
                </a:path>
                <a:path w="1835150" h="2388235">
                  <a:moveTo>
                    <a:pt x="1834896" y="411480"/>
                  </a:moveTo>
                  <a:lnTo>
                    <a:pt x="1834896" y="402336"/>
                  </a:lnTo>
                  <a:lnTo>
                    <a:pt x="1831848" y="384048"/>
                  </a:lnTo>
                  <a:lnTo>
                    <a:pt x="1812036" y="350520"/>
                  </a:lnTo>
                  <a:lnTo>
                    <a:pt x="1775460" y="318516"/>
                  </a:lnTo>
                  <a:lnTo>
                    <a:pt x="1764792" y="312420"/>
                  </a:lnTo>
                  <a:lnTo>
                    <a:pt x="1752600" y="304800"/>
                  </a:lnTo>
                  <a:lnTo>
                    <a:pt x="1728216" y="292608"/>
                  </a:lnTo>
                  <a:lnTo>
                    <a:pt x="1714500" y="284988"/>
                  </a:lnTo>
                  <a:lnTo>
                    <a:pt x="1699260" y="277368"/>
                  </a:lnTo>
                  <a:lnTo>
                    <a:pt x="1699260" y="278892"/>
                  </a:lnTo>
                  <a:lnTo>
                    <a:pt x="1685544" y="271272"/>
                  </a:lnTo>
                  <a:lnTo>
                    <a:pt x="1668780" y="262128"/>
                  </a:lnTo>
                  <a:lnTo>
                    <a:pt x="1652016" y="254508"/>
                  </a:lnTo>
                  <a:lnTo>
                    <a:pt x="1635252" y="245364"/>
                  </a:lnTo>
                  <a:lnTo>
                    <a:pt x="1616964" y="234696"/>
                  </a:lnTo>
                  <a:lnTo>
                    <a:pt x="1597152" y="224028"/>
                  </a:lnTo>
                  <a:lnTo>
                    <a:pt x="1386928" y="103702"/>
                  </a:lnTo>
                  <a:lnTo>
                    <a:pt x="1361944" y="146966"/>
                  </a:lnTo>
                  <a:lnTo>
                    <a:pt x="1572768" y="268224"/>
                  </a:lnTo>
                  <a:lnTo>
                    <a:pt x="1592580" y="278892"/>
                  </a:lnTo>
                  <a:lnTo>
                    <a:pt x="1610868" y="289560"/>
                  </a:lnTo>
                  <a:lnTo>
                    <a:pt x="1629156" y="298704"/>
                  </a:lnTo>
                  <a:lnTo>
                    <a:pt x="1645920" y="307848"/>
                  </a:lnTo>
                  <a:lnTo>
                    <a:pt x="1662684" y="315468"/>
                  </a:lnTo>
                  <a:lnTo>
                    <a:pt x="1677924" y="323088"/>
                  </a:lnTo>
                  <a:lnTo>
                    <a:pt x="1691640" y="330708"/>
                  </a:lnTo>
                  <a:lnTo>
                    <a:pt x="1705356" y="336804"/>
                  </a:lnTo>
                  <a:lnTo>
                    <a:pt x="1729740" y="348996"/>
                  </a:lnTo>
                  <a:lnTo>
                    <a:pt x="1729740" y="349866"/>
                  </a:lnTo>
                  <a:lnTo>
                    <a:pt x="1738884" y="355092"/>
                  </a:lnTo>
                  <a:lnTo>
                    <a:pt x="1748028" y="361188"/>
                  </a:lnTo>
                  <a:lnTo>
                    <a:pt x="1748028" y="359664"/>
                  </a:lnTo>
                  <a:lnTo>
                    <a:pt x="1757172" y="365760"/>
                  </a:lnTo>
                  <a:lnTo>
                    <a:pt x="1757172" y="366979"/>
                  </a:lnTo>
                  <a:lnTo>
                    <a:pt x="1761744" y="370636"/>
                  </a:lnTo>
                  <a:lnTo>
                    <a:pt x="1761744" y="370332"/>
                  </a:lnTo>
                  <a:lnTo>
                    <a:pt x="1767840" y="375208"/>
                  </a:lnTo>
                  <a:lnTo>
                    <a:pt x="1767840" y="374904"/>
                  </a:lnTo>
                  <a:lnTo>
                    <a:pt x="1769364" y="376428"/>
                  </a:lnTo>
                  <a:lnTo>
                    <a:pt x="1769364" y="376809"/>
                  </a:lnTo>
                  <a:lnTo>
                    <a:pt x="1773936" y="382524"/>
                  </a:lnTo>
                  <a:lnTo>
                    <a:pt x="1773936" y="382905"/>
                  </a:lnTo>
                  <a:lnTo>
                    <a:pt x="1778508" y="388620"/>
                  </a:lnTo>
                  <a:lnTo>
                    <a:pt x="1778508" y="389128"/>
                  </a:lnTo>
                  <a:lnTo>
                    <a:pt x="1781556" y="393192"/>
                  </a:lnTo>
                  <a:lnTo>
                    <a:pt x="1781556" y="394716"/>
                  </a:lnTo>
                  <a:lnTo>
                    <a:pt x="1783080" y="397764"/>
                  </a:lnTo>
                  <a:lnTo>
                    <a:pt x="1783080" y="394716"/>
                  </a:lnTo>
                  <a:lnTo>
                    <a:pt x="1784604" y="400812"/>
                  </a:lnTo>
                  <a:lnTo>
                    <a:pt x="1784604" y="478536"/>
                  </a:lnTo>
                  <a:lnTo>
                    <a:pt x="1793748" y="483108"/>
                  </a:lnTo>
                  <a:lnTo>
                    <a:pt x="1795588" y="491697"/>
                  </a:lnTo>
                  <a:lnTo>
                    <a:pt x="1801368" y="481584"/>
                  </a:lnTo>
                  <a:lnTo>
                    <a:pt x="1813560" y="463296"/>
                  </a:lnTo>
                  <a:lnTo>
                    <a:pt x="1818132" y="454152"/>
                  </a:lnTo>
                  <a:lnTo>
                    <a:pt x="1822704" y="446532"/>
                  </a:lnTo>
                  <a:lnTo>
                    <a:pt x="1827276" y="437388"/>
                  </a:lnTo>
                  <a:lnTo>
                    <a:pt x="1830324" y="429768"/>
                  </a:lnTo>
                  <a:lnTo>
                    <a:pt x="1833372" y="420624"/>
                  </a:lnTo>
                  <a:lnTo>
                    <a:pt x="1834896" y="411480"/>
                  </a:lnTo>
                  <a:close/>
                </a:path>
                <a:path w="1835150" h="2388235">
                  <a:moveTo>
                    <a:pt x="1729740" y="349866"/>
                  </a:moveTo>
                  <a:lnTo>
                    <a:pt x="1729740" y="348996"/>
                  </a:lnTo>
                  <a:lnTo>
                    <a:pt x="1728216" y="348996"/>
                  </a:lnTo>
                  <a:lnTo>
                    <a:pt x="1729740" y="349866"/>
                  </a:lnTo>
                  <a:close/>
                </a:path>
                <a:path w="1835150" h="2388235">
                  <a:moveTo>
                    <a:pt x="1770888" y="545211"/>
                  </a:moveTo>
                  <a:lnTo>
                    <a:pt x="1770888" y="437388"/>
                  </a:lnTo>
                  <a:lnTo>
                    <a:pt x="1758696" y="455676"/>
                  </a:lnTo>
                  <a:lnTo>
                    <a:pt x="1752600" y="466344"/>
                  </a:lnTo>
                  <a:lnTo>
                    <a:pt x="1748028" y="472440"/>
                  </a:lnTo>
                  <a:lnTo>
                    <a:pt x="1746504" y="478536"/>
                  </a:lnTo>
                  <a:lnTo>
                    <a:pt x="1743456" y="483108"/>
                  </a:lnTo>
                  <a:lnTo>
                    <a:pt x="1741932" y="490728"/>
                  </a:lnTo>
                  <a:lnTo>
                    <a:pt x="1741932" y="498348"/>
                  </a:lnTo>
                  <a:lnTo>
                    <a:pt x="1742440" y="500634"/>
                  </a:lnTo>
                  <a:lnTo>
                    <a:pt x="1744980" y="496824"/>
                  </a:lnTo>
                  <a:lnTo>
                    <a:pt x="1744980" y="498348"/>
                  </a:lnTo>
                  <a:lnTo>
                    <a:pt x="1748028" y="493776"/>
                  </a:lnTo>
                  <a:lnTo>
                    <a:pt x="1749552" y="490728"/>
                  </a:lnTo>
                  <a:lnTo>
                    <a:pt x="1749552" y="507322"/>
                  </a:lnTo>
                  <a:lnTo>
                    <a:pt x="1759263" y="521349"/>
                  </a:lnTo>
                  <a:lnTo>
                    <a:pt x="1764792" y="522732"/>
                  </a:lnTo>
                  <a:lnTo>
                    <a:pt x="1764792" y="552602"/>
                  </a:lnTo>
                  <a:lnTo>
                    <a:pt x="1769364" y="547116"/>
                  </a:lnTo>
                  <a:lnTo>
                    <a:pt x="1770888" y="545211"/>
                  </a:lnTo>
                  <a:close/>
                </a:path>
                <a:path w="1835150" h="2388235">
                  <a:moveTo>
                    <a:pt x="1749552" y="507322"/>
                  </a:moveTo>
                  <a:lnTo>
                    <a:pt x="1749552" y="490728"/>
                  </a:lnTo>
                  <a:lnTo>
                    <a:pt x="1748028" y="493776"/>
                  </a:lnTo>
                  <a:lnTo>
                    <a:pt x="1744980" y="498348"/>
                  </a:lnTo>
                  <a:lnTo>
                    <a:pt x="1744980" y="496824"/>
                  </a:lnTo>
                  <a:lnTo>
                    <a:pt x="1742440" y="500634"/>
                  </a:lnTo>
                  <a:lnTo>
                    <a:pt x="1744980" y="512064"/>
                  </a:lnTo>
                  <a:lnTo>
                    <a:pt x="1746504" y="513207"/>
                  </a:lnTo>
                  <a:lnTo>
                    <a:pt x="1746504" y="502920"/>
                  </a:lnTo>
                  <a:lnTo>
                    <a:pt x="1749552" y="507322"/>
                  </a:lnTo>
                  <a:close/>
                </a:path>
                <a:path w="1835150" h="2388235">
                  <a:moveTo>
                    <a:pt x="1759263" y="521349"/>
                  </a:moveTo>
                  <a:lnTo>
                    <a:pt x="1746504" y="502920"/>
                  </a:lnTo>
                  <a:lnTo>
                    <a:pt x="1748028" y="505968"/>
                  </a:lnTo>
                  <a:lnTo>
                    <a:pt x="1748028" y="514350"/>
                  </a:lnTo>
                  <a:lnTo>
                    <a:pt x="1757172" y="521208"/>
                  </a:lnTo>
                  <a:lnTo>
                    <a:pt x="1758696" y="521512"/>
                  </a:lnTo>
                  <a:lnTo>
                    <a:pt x="1758696" y="521208"/>
                  </a:lnTo>
                  <a:lnTo>
                    <a:pt x="1759263" y="521349"/>
                  </a:lnTo>
                  <a:close/>
                </a:path>
                <a:path w="1835150" h="2388235">
                  <a:moveTo>
                    <a:pt x="1748028" y="514350"/>
                  </a:moveTo>
                  <a:lnTo>
                    <a:pt x="1748028" y="505968"/>
                  </a:lnTo>
                  <a:lnTo>
                    <a:pt x="1746504" y="502920"/>
                  </a:lnTo>
                  <a:lnTo>
                    <a:pt x="1746504" y="513207"/>
                  </a:lnTo>
                  <a:lnTo>
                    <a:pt x="1748028" y="514350"/>
                  </a:lnTo>
                  <a:close/>
                </a:path>
                <a:path w="1835150" h="2388235">
                  <a:moveTo>
                    <a:pt x="1757172" y="366979"/>
                  </a:moveTo>
                  <a:lnTo>
                    <a:pt x="1757172" y="365760"/>
                  </a:lnTo>
                  <a:lnTo>
                    <a:pt x="1755648" y="365760"/>
                  </a:lnTo>
                  <a:lnTo>
                    <a:pt x="1757172" y="366979"/>
                  </a:lnTo>
                  <a:close/>
                </a:path>
                <a:path w="1835150" h="2388235">
                  <a:moveTo>
                    <a:pt x="1759485" y="521670"/>
                  </a:moveTo>
                  <a:lnTo>
                    <a:pt x="1759263" y="521349"/>
                  </a:lnTo>
                  <a:lnTo>
                    <a:pt x="1758696" y="521208"/>
                  </a:lnTo>
                  <a:lnTo>
                    <a:pt x="1759077" y="521589"/>
                  </a:lnTo>
                  <a:lnTo>
                    <a:pt x="1759485" y="521670"/>
                  </a:lnTo>
                  <a:close/>
                </a:path>
                <a:path w="1835150" h="2388235">
                  <a:moveTo>
                    <a:pt x="1759077" y="521589"/>
                  </a:moveTo>
                  <a:lnTo>
                    <a:pt x="1758696" y="521208"/>
                  </a:lnTo>
                  <a:lnTo>
                    <a:pt x="1758696" y="521512"/>
                  </a:lnTo>
                  <a:lnTo>
                    <a:pt x="1759077" y="521589"/>
                  </a:lnTo>
                  <a:close/>
                </a:path>
                <a:path w="1835150" h="2388235">
                  <a:moveTo>
                    <a:pt x="1760220" y="522732"/>
                  </a:moveTo>
                  <a:lnTo>
                    <a:pt x="1759485" y="521670"/>
                  </a:lnTo>
                  <a:lnTo>
                    <a:pt x="1759077" y="521589"/>
                  </a:lnTo>
                  <a:lnTo>
                    <a:pt x="1760220" y="522732"/>
                  </a:lnTo>
                  <a:close/>
                </a:path>
                <a:path w="1835150" h="2388235">
                  <a:moveTo>
                    <a:pt x="1764792" y="522732"/>
                  </a:moveTo>
                  <a:lnTo>
                    <a:pt x="1759263" y="521349"/>
                  </a:lnTo>
                  <a:lnTo>
                    <a:pt x="1759485" y="521670"/>
                  </a:lnTo>
                  <a:lnTo>
                    <a:pt x="1764792" y="522732"/>
                  </a:lnTo>
                  <a:close/>
                </a:path>
                <a:path w="1835150" h="2388235">
                  <a:moveTo>
                    <a:pt x="1764792" y="552602"/>
                  </a:moveTo>
                  <a:lnTo>
                    <a:pt x="1764792" y="522732"/>
                  </a:lnTo>
                  <a:lnTo>
                    <a:pt x="1759485" y="521670"/>
                  </a:lnTo>
                  <a:lnTo>
                    <a:pt x="1760220" y="522732"/>
                  </a:lnTo>
                  <a:lnTo>
                    <a:pt x="1760220" y="557784"/>
                  </a:lnTo>
                  <a:lnTo>
                    <a:pt x="1761744" y="556260"/>
                  </a:lnTo>
                  <a:lnTo>
                    <a:pt x="1764792" y="552602"/>
                  </a:lnTo>
                  <a:close/>
                </a:path>
                <a:path w="1835150" h="2388235">
                  <a:moveTo>
                    <a:pt x="1763268" y="371856"/>
                  </a:moveTo>
                  <a:lnTo>
                    <a:pt x="1761744" y="370332"/>
                  </a:lnTo>
                  <a:lnTo>
                    <a:pt x="1761744" y="370636"/>
                  </a:lnTo>
                  <a:lnTo>
                    <a:pt x="1763268" y="371856"/>
                  </a:lnTo>
                  <a:close/>
                </a:path>
                <a:path w="1835150" h="2388235">
                  <a:moveTo>
                    <a:pt x="1769364" y="376428"/>
                  </a:moveTo>
                  <a:lnTo>
                    <a:pt x="1767840" y="374904"/>
                  </a:lnTo>
                  <a:lnTo>
                    <a:pt x="1768517" y="375750"/>
                  </a:lnTo>
                  <a:lnTo>
                    <a:pt x="1769364" y="376428"/>
                  </a:lnTo>
                  <a:close/>
                </a:path>
                <a:path w="1835150" h="2388235">
                  <a:moveTo>
                    <a:pt x="1768517" y="375750"/>
                  </a:moveTo>
                  <a:lnTo>
                    <a:pt x="1767840" y="374904"/>
                  </a:lnTo>
                  <a:lnTo>
                    <a:pt x="1767840" y="375208"/>
                  </a:lnTo>
                  <a:lnTo>
                    <a:pt x="1768517" y="375750"/>
                  </a:lnTo>
                  <a:close/>
                </a:path>
                <a:path w="1835150" h="2388235">
                  <a:moveTo>
                    <a:pt x="1769364" y="376809"/>
                  </a:moveTo>
                  <a:lnTo>
                    <a:pt x="1769364" y="376428"/>
                  </a:lnTo>
                  <a:lnTo>
                    <a:pt x="1768517" y="375750"/>
                  </a:lnTo>
                  <a:lnTo>
                    <a:pt x="1769364" y="376809"/>
                  </a:lnTo>
                  <a:close/>
                </a:path>
                <a:path w="1835150" h="2388235">
                  <a:moveTo>
                    <a:pt x="1775460" y="474472"/>
                  </a:moveTo>
                  <a:lnTo>
                    <a:pt x="1775460" y="429768"/>
                  </a:lnTo>
                  <a:lnTo>
                    <a:pt x="1769364" y="437388"/>
                  </a:lnTo>
                  <a:lnTo>
                    <a:pt x="1770888" y="437388"/>
                  </a:lnTo>
                  <a:lnTo>
                    <a:pt x="1770888" y="545211"/>
                  </a:lnTo>
                  <a:lnTo>
                    <a:pt x="1773936" y="541401"/>
                  </a:lnTo>
                  <a:lnTo>
                    <a:pt x="1773936" y="473964"/>
                  </a:lnTo>
                  <a:lnTo>
                    <a:pt x="1775460" y="474472"/>
                  </a:lnTo>
                  <a:close/>
                </a:path>
                <a:path w="1835150" h="2388235">
                  <a:moveTo>
                    <a:pt x="1773936" y="382905"/>
                  </a:moveTo>
                  <a:lnTo>
                    <a:pt x="1773936" y="382524"/>
                  </a:lnTo>
                  <a:lnTo>
                    <a:pt x="1772412" y="381000"/>
                  </a:lnTo>
                  <a:lnTo>
                    <a:pt x="1773936" y="382905"/>
                  </a:lnTo>
                  <a:close/>
                </a:path>
                <a:path w="1835150" h="2388235">
                  <a:moveTo>
                    <a:pt x="1783666" y="478067"/>
                  </a:moveTo>
                  <a:lnTo>
                    <a:pt x="1783080" y="477012"/>
                  </a:lnTo>
                  <a:lnTo>
                    <a:pt x="1783080" y="411480"/>
                  </a:lnTo>
                  <a:lnTo>
                    <a:pt x="1781556" y="417576"/>
                  </a:lnTo>
                  <a:lnTo>
                    <a:pt x="1781556" y="416052"/>
                  </a:lnTo>
                  <a:lnTo>
                    <a:pt x="1778508" y="423672"/>
                  </a:lnTo>
                  <a:lnTo>
                    <a:pt x="1778508" y="422148"/>
                  </a:lnTo>
                  <a:lnTo>
                    <a:pt x="1773936" y="429768"/>
                  </a:lnTo>
                  <a:lnTo>
                    <a:pt x="1775460" y="429768"/>
                  </a:lnTo>
                  <a:lnTo>
                    <a:pt x="1775460" y="474472"/>
                  </a:lnTo>
                  <a:lnTo>
                    <a:pt x="1778508" y="475488"/>
                  </a:lnTo>
                  <a:lnTo>
                    <a:pt x="1783666" y="478067"/>
                  </a:lnTo>
                  <a:close/>
                </a:path>
                <a:path w="1835150" h="2388235">
                  <a:moveTo>
                    <a:pt x="1783715" y="478155"/>
                  </a:moveTo>
                  <a:lnTo>
                    <a:pt x="1778508" y="475488"/>
                  </a:lnTo>
                  <a:lnTo>
                    <a:pt x="1773936" y="473964"/>
                  </a:lnTo>
                  <a:lnTo>
                    <a:pt x="1783715" y="478155"/>
                  </a:lnTo>
                  <a:close/>
                </a:path>
                <a:path w="1835150" h="2388235">
                  <a:moveTo>
                    <a:pt x="1798320" y="504444"/>
                  </a:moveTo>
                  <a:lnTo>
                    <a:pt x="1795588" y="491697"/>
                  </a:lnTo>
                  <a:lnTo>
                    <a:pt x="1795272" y="492252"/>
                  </a:lnTo>
                  <a:lnTo>
                    <a:pt x="1792224" y="496824"/>
                  </a:lnTo>
                  <a:lnTo>
                    <a:pt x="1792224" y="498348"/>
                  </a:lnTo>
                  <a:lnTo>
                    <a:pt x="1790700" y="501396"/>
                  </a:lnTo>
                  <a:lnTo>
                    <a:pt x="1790700" y="490728"/>
                  </a:lnTo>
                  <a:lnTo>
                    <a:pt x="1783715" y="478155"/>
                  </a:lnTo>
                  <a:lnTo>
                    <a:pt x="1773936" y="473964"/>
                  </a:lnTo>
                  <a:lnTo>
                    <a:pt x="1773936" y="541401"/>
                  </a:lnTo>
                  <a:lnTo>
                    <a:pt x="1775460" y="539496"/>
                  </a:lnTo>
                  <a:lnTo>
                    <a:pt x="1784604" y="527304"/>
                  </a:lnTo>
                  <a:lnTo>
                    <a:pt x="1789176" y="522732"/>
                  </a:lnTo>
                  <a:lnTo>
                    <a:pt x="1790700" y="518160"/>
                  </a:lnTo>
                  <a:lnTo>
                    <a:pt x="1793748" y="513588"/>
                  </a:lnTo>
                  <a:lnTo>
                    <a:pt x="1798320" y="504444"/>
                  </a:lnTo>
                  <a:close/>
                </a:path>
                <a:path w="1835150" h="2388235">
                  <a:moveTo>
                    <a:pt x="1778508" y="389128"/>
                  </a:moveTo>
                  <a:lnTo>
                    <a:pt x="1778508" y="388620"/>
                  </a:lnTo>
                  <a:lnTo>
                    <a:pt x="1776984" y="387096"/>
                  </a:lnTo>
                  <a:lnTo>
                    <a:pt x="1778508" y="389128"/>
                  </a:lnTo>
                  <a:close/>
                </a:path>
                <a:path w="1835150" h="2388235">
                  <a:moveTo>
                    <a:pt x="1781556" y="394716"/>
                  </a:moveTo>
                  <a:lnTo>
                    <a:pt x="1781556" y="393192"/>
                  </a:lnTo>
                  <a:lnTo>
                    <a:pt x="1780032" y="391668"/>
                  </a:lnTo>
                  <a:lnTo>
                    <a:pt x="1781556" y="394716"/>
                  </a:lnTo>
                  <a:close/>
                </a:path>
                <a:path w="1835150" h="2388235">
                  <a:moveTo>
                    <a:pt x="1784604" y="403860"/>
                  </a:moveTo>
                  <a:lnTo>
                    <a:pt x="1784604" y="400812"/>
                  </a:lnTo>
                  <a:lnTo>
                    <a:pt x="1783080" y="397764"/>
                  </a:lnTo>
                  <a:lnTo>
                    <a:pt x="1784604" y="403860"/>
                  </a:lnTo>
                  <a:close/>
                </a:path>
                <a:path w="1835150" h="2388235">
                  <a:moveTo>
                    <a:pt x="1784604" y="478536"/>
                  </a:moveTo>
                  <a:lnTo>
                    <a:pt x="1784604" y="406908"/>
                  </a:lnTo>
                  <a:lnTo>
                    <a:pt x="1783080" y="413004"/>
                  </a:lnTo>
                  <a:lnTo>
                    <a:pt x="1783080" y="477012"/>
                  </a:lnTo>
                  <a:lnTo>
                    <a:pt x="1784604" y="478536"/>
                  </a:lnTo>
                  <a:close/>
                </a:path>
                <a:path w="1835150" h="2388235">
                  <a:moveTo>
                    <a:pt x="1784604" y="478536"/>
                  </a:moveTo>
                  <a:lnTo>
                    <a:pt x="1783080" y="477012"/>
                  </a:lnTo>
                  <a:lnTo>
                    <a:pt x="1783666" y="478067"/>
                  </a:lnTo>
                  <a:lnTo>
                    <a:pt x="1784604" y="478536"/>
                  </a:lnTo>
                  <a:close/>
                </a:path>
                <a:path w="1835150" h="2388235">
                  <a:moveTo>
                    <a:pt x="1784604" y="478536"/>
                  </a:moveTo>
                  <a:lnTo>
                    <a:pt x="1783666" y="478067"/>
                  </a:lnTo>
                  <a:lnTo>
                    <a:pt x="1784604" y="478536"/>
                  </a:lnTo>
                  <a:close/>
                </a:path>
                <a:path w="1835150" h="2388235">
                  <a:moveTo>
                    <a:pt x="1795588" y="491697"/>
                  </a:moveTo>
                  <a:lnTo>
                    <a:pt x="1793748" y="483108"/>
                  </a:lnTo>
                  <a:lnTo>
                    <a:pt x="1784604" y="478536"/>
                  </a:lnTo>
                  <a:lnTo>
                    <a:pt x="1783715" y="478155"/>
                  </a:lnTo>
                  <a:lnTo>
                    <a:pt x="1790700" y="490728"/>
                  </a:lnTo>
                  <a:lnTo>
                    <a:pt x="1790700" y="496824"/>
                  </a:lnTo>
                  <a:lnTo>
                    <a:pt x="1792224" y="495300"/>
                  </a:lnTo>
                  <a:lnTo>
                    <a:pt x="1792224" y="496824"/>
                  </a:lnTo>
                  <a:lnTo>
                    <a:pt x="1795272" y="492252"/>
                  </a:lnTo>
                  <a:lnTo>
                    <a:pt x="1795588" y="491697"/>
                  </a:lnTo>
                  <a:close/>
                </a:path>
                <a:path w="1835150" h="2388235">
                  <a:moveTo>
                    <a:pt x="1792224" y="495300"/>
                  </a:moveTo>
                  <a:lnTo>
                    <a:pt x="1790700" y="496824"/>
                  </a:lnTo>
                  <a:lnTo>
                    <a:pt x="1790700" y="499872"/>
                  </a:lnTo>
                  <a:lnTo>
                    <a:pt x="1792224" y="495300"/>
                  </a:lnTo>
                  <a:close/>
                </a:path>
                <a:path w="1835150" h="2388235">
                  <a:moveTo>
                    <a:pt x="1791208" y="499364"/>
                  </a:moveTo>
                  <a:lnTo>
                    <a:pt x="1790700" y="499872"/>
                  </a:lnTo>
                  <a:lnTo>
                    <a:pt x="1790700" y="501396"/>
                  </a:lnTo>
                  <a:lnTo>
                    <a:pt x="1791208" y="499364"/>
                  </a:lnTo>
                  <a:close/>
                </a:path>
                <a:path w="1835150" h="2388235">
                  <a:moveTo>
                    <a:pt x="1792224" y="498348"/>
                  </a:moveTo>
                  <a:lnTo>
                    <a:pt x="1791208" y="499364"/>
                  </a:lnTo>
                  <a:lnTo>
                    <a:pt x="1790700" y="501396"/>
                  </a:lnTo>
                  <a:lnTo>
                    <a:pt x="1792224" y="498348"/>
                  </a:lnTo>
                  <a:close/>
                </a:path>
                <a:path w="1835150" h="2388235">
                  <a:moveTo>
                    <a:pt x="1792224" y="498348"/>
                  </a:moveTo>
                  <a:lnTo>
                    <a:pt x="1792224" y="495300"/>
                  </a:lnTo>
                  <a:lnTo>
                    <a:pt x="1791208" y="499364"/>
                  </a:lnTo>
                  <a:lnTo>
                    <a:pt x="1792224" y="498348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86150" y="2221991"/>
              <a:ext cx="304799" cy="15544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75481" y="2377439"/>
              <a:ext cx="304800" cy="1569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462401" y="2603004"/>
              <a:ext cx="6282690" cy="3655060"/>
            </a:xfrm>
            <a:custGeom>
              <a:avLst/>
              <a:gdLst/>
              <a:ahLst/>
              <a:cxnLst/>
              <a:rect l="l" t="t" r="r" b="b"/>
              <a:pathLst>
                <a:path w="6282690" h="3655060">
                  <a:moveTo>
                    <a:pt x="2311908" y="10668"/>
                  </a:moveTo>
                  <a:lnTo>
                    <a:pt x="2033016" y="0"/>
                  </a:lnTo>
                  <a:lnTo>
                    <a:pt x="2074316" y="91084"/>
                  </a:lnTo>
                  <a:lnTo>
                    <a:pt x="2063496" y="96012"/>
                  </a:lnTo>
                  <a:lnTo>
                    <a:pt x="2065020" y="96012"/>
                  </a:lnTo>
                  <a:lnTo>
                    <a:pt x="2042160" y="105156"/>
                  </a:lnTo>
                  <a:lnTo>
                    <a:pt x="2017776" y="115824"/>
                  </a:lnTo>
                  <a:lnTo>
                    <a:pt x="2017776" y="114300"/>
                  </a:lnTo>
                  <a:lnTo>
                    <a:pt x="1991868" y="124968"/>
                  </a:lnTo>
                  <a:lnTo>
                    <a:pt x="1964436" y="135636"/>
                  </a:lnTo>
                  <a:lnTo>
                    <a:pt x="1935480" y="147828"/>
                  </a:lnTo>
                  <a:lnTo>
                    <a:pt x="1905000" y="158496"/>
                  </a:lnTo>
                  <a:lnTo>
                    <a:pt x="1874520" y="170688"/>
                  </a:lnTo>
                  <a:lnTo>
                    <a:pt x="1844040" y="181356"/>
                  </a:lnTo>
                  <a:lnTo>
                    <a:pt x="1783080" y="205740"/>
                  </a:lnTo>
                  <a:lnTo>
                    <a:pt x="1751076" y="217932"/>
                  </a:lnTo>
                  <a:lnTo>
                    <a:pt x="1722120" y="230124"/>
                  </a:lnTo>
                  <a:lnTo>
                    <a:pt x="1691640" y="242316"/>
                  </a:lnTo>
                  <a:lnTo>
                    <a:pt x="1664208" y="252984"/>
                  </a:lnTo>
                  <a:lnTo>
                    <a:pt x="1636776" y="265176"/>
                  </a:lnTo>
                  <a:lnTo>
                    <a:pt x="1610868" y="275844"/>
                  </a:lnTo>
                  <a:lnTo>
                    <a:pt x="1586484" y="286512"/>
                  </a:lnTo>
                  <a:lnTo>
                    <a:pt x="1563624" y="298704"/>
                  </a:lnTo>
                  <a:lnTo>
                    <a:pt x="1540764" y="309372"/>
                  </a:lnTo>
                  <a:lnTo>
                    <a:pt x="1520952" y="321564"/>
                  </a:lnTo>
                  <a:lnTo>
                    <a:pt x="1499616" y="333756"/>
                  </a:lnTo>
                  <a:lnTo>
                    <a:pt x="1481328" y="344424"/>
                  </a:lnTo>
                  <a:lnTo>
                    <a:pt x="1443228" y="367284"/>
                  </a:lnTo>
                  <a:lnTo>
                    <a:pt x="1406652" y="388620"/>
                  </a:lnTo>
                  <a:lnTo>
                    <a:pt x="1386840" y="397764"/>
                  </a:lnTo>
                  <a:lnTo>
                    <a:pt x="1388364" y="397764"/>
                  </a:lnTo>
                  <a:lnTo>
                    <a:pt x="1348740" y="416052"/>
                  </a:lnTo>
                  <a:lnTo>
                    <a:pt x="1348740" y="414528"/>
                  </a:lnTo>
                  <a:lnTo>
                    <a:pt x="1327404" y="423672"/>
                  </a:lnTo>
                  <a:lnTo>
                    <a:pt x="1328928" y="422148"/>
                  </a:lnTo>
                  <a:lnTo>
                    <a:pt x="1304544" y="429768"/>
                  </a:lnTo>
                  <a:lnTo>
                    <a:pt x="1306068" y="429768"/>
                  </a:lnTo>
                  <a:lnTo>
                    <a:pt x="1281684" y="435864"/>
                  </a:lnTo>
                  <a:lnTo>
                    <a:pt x="1283208" y="435864"/>
                  </a:lnTo>
                  <a:lnTo>
                    <a:pt x="1257300" y="440436"/>
                  </a:lnTo>
                  <a:lnTo>
                    <a:pt x="1229868" y="445008"/>
                  </a:lnTo>
                  <a:lnTo>
                    <a:pt x="1200912" y="449580"/>
                  </a:lnTo>
                  <a:lnTo>
                    <a:pt x="1170432" y="452628"/>
                  </a:lnTo>
                  <a:lnTo>
                    <a:pt x="1171956" y="452628"/>
                  </a:lnTo>
                  <a:lnTo>
                    <a:pt x="1107948" y="458724"/>
                  </a:lnTo>
                  <a:lnTo>
                    <a:pt x="1045464" y="461695"/>
                  </a:lnTo>
                  <a:lnTo>
                    <a:pt x="1011936" y="461772"/>
                  </a:lnTo>
                  <a:lnTo>
                    <a:pt x="979932" y="463296"/>
                  </a:lnTo>
                  <a:lnTo>
                    <a:pt x="918972" y="463296"/>
                  </a:lnTo>
                  <a:lnTo>
                    <a:pt x="917448" y="463219"/>
                  </a:lnTo>
                  <a:lnTo>
                    <a:pt x="888492" y="461772"/>
                  </a:lnTo>
                  <a:lnTo>
                    <a:pt x="859536" y="461670"/>
                  </a:lnTo>
                  <a:lnTo>
                    <a:pt x="833628" y="460146"/>
                  </a:lnTo>
                  <a:lnTo>
                    <a:pt x="812292" y="458812"/>
                  </a:lnTo>
                  <a:lnTo>
                    <a:pt x="800100" y="458724"/>
                  </a:lnTo>
                  <a:lnTo>
                    <a:pt x="789432" y="457200"/>
                  </a:lnTo>
                  <a:lnTo>
                    <a:pt x="780288" y="457200"/>
                  </a:lnTo>
                  <a:lnTo>
                    <a:pt x="771144" y="455676"/>
                  </a:lnTo>
                  <a:lnTo>
                    <a:pt x="772668" y="455676"/>
                  </a:lnTo>
                  <a:lnTo>
                    <a:pt x="754380" y="452628"/>
                  </a:lnTo>
                  <a:lnTo>
                    <a:pt x="755904" y="454152"/>
                  </a:lnTo>
                  <a:lnTo>
                    <a:pt x="739140" y="451104"/>
                  </a:lnTo>
                  <a:lnTo>
                    <a:pt x="740664" y="451104"/>
                  </a:lnTo>
                  <a:lnTo>
                    <a:pt x="713232" y="445008"/>
                  </a:lnTo>
                  <a:lnTo>
                    <a:pt x="714756" y="445008"/>
                  </a:lnTo>
                  <a:lnTo>
                    <a:pt x="701040" y="440436"/>
                  </a:lnTo>
                  <a:lnTo>
                    <a:pt x="702564" y="441960"/>
                  </a:lnTo>
                  <a:lnTo>
                    <a:pt x="678180" y="432816"/>
                  </a:lnTo>
                  <a:lnTo>
                    <a:pt x="650748" y="423672"/>
                  </a:lnTo>
                  <a:lnTo>
                    <a:pt x="617220" y="411480"/>
                  </a:lnTo>
                  <a:lnTo>
                    <a:pt x="597408" y="406908"/>
                  </a:lnTo>
                  <a:lnTo>
                    <a:pt x="576072" y="400812"/>
                  </a:lnTo>
                  <a:lnTo>
                    <a:pt x="563880" y="397764"/>
                  </a:lnTo>
                  <a:lnTo>
                    <a:pt x="551688" y="393192"/>
                  </a:lnTo>
                  <a:lnTo>
                    <a:pt x="10668" y="262128"/>
                  </a:lnTo>
                  <a:lnTo>
                    <a:pt x="0" y="310896"/>
                  </a:lnTo>
                  <a:lnTo>
                    <a:pt x="539496" y="441960"/>
                  </a:lnTo>
                  <a:lnTo>
                    <a:pt x="563880" y="448056"/>
                  </a:lnTo>
                  <a:lnTo>
                    <a:pt x="574548" y="451104"/>
                  </a:lnTo>
                  <a:lnTo>
                    <a:pt x="573024" y="451104"/>
                  </a:lnTo>
                  <a:lnTo>
                    <a:pt x="574548" y="451535"/>
                  </a:lnTo>
                  <a:lnTo>
                    <a:pt x="583692" y="454152"/>
                  </a:lnTo>
                  <a:lnTo>
                    <a:pt x="601980" y="460248"/>
                  </a:lnTo>
                  <a:lnTo>
                    <a:pt x="618744" y="464820"/>
                  </a:lnTo>
                  <a:lnTo>
                    <a:pt x="633984" y="470916"/>
                  </a:lnTo>
                  <a:lnTo>
                    <a:pt x="633984" y="469392"/>
                  </a:lnTo>
                  <a:lnTo>
                    <a:pt x="647700" y="475488"/>
                  </a:lnTo>
                  <a:lnTo>
                    <a:pt x="661416" y="480060"/>
                  </a:lnTo>
                  <a:lnTo>
                    <a:pt x="673608" y="484632"/>
                  </a:lnTo>
                  <a:lnTo>
                    <a:pt x="687324" y="489204"/>
                  </a:lnTo>
                  <a:lnTo>
                    <a:pt x="701040" y="492252"/>
                  </a:lnTo>
                  <a:lnTo>
                    <a:pt x="702564" y="492760"/>
                  </a:lnTo>
                  <a:lnTo>
                    <a:pt x="694944" y="534924"/>
                  </a:lnTo>
                  <a:lnTo>
                    <a:pt x="682752" y="585216"/>
                  </a:lnTo>
                  <a:lnTo>
                    <a:pt x="682752" y="583692"/>
                  </a:lnTo>
                  <a:lnTo>
                    <a:pt x="676656" y="609600"/>
                  </a:lnTo>
                  <a:lnTo>
                    <a:pt x="676656" y="608076"/>
                  </a:lnTo>
                  <a:lnTo>
                    <a:pt x="670560" y="632460"/>
                  </a:lnTo>
                  <a:lnTo>
                    <a:pt x="662940" y="656844"/>
                  </a:lnTo>
                  <a:lnTo>
                    <a:pt x="662940" y="655320"/>
                  </a:lnTo>
                  <a:lnTo>
                    <a:pt x="655320" y="679704"/>
                  </a:lnTo>
                  <a:lnTo>
                    <a:pt x="655320" y="678180"/>
                  </a:lnTo>
                  <a:lnTo>
                    <a:pt x="646176" y="701040"/>
                  </a:lnTo>
                  <a:lnTo>
                    <a:pt x="627888" y="743712"/>
                  </a:lnTo>
                  <a:lnTo>
                    <a:pt x="617220" y="765048"/>
                  </a:lnTo>
                  <a:lnTo>
                    <a:pt x="605028" y="786384"/>
                  </a:lnTo>
                  <a:lnTo>
                    <a:pt x="580644" y="832104"/>
                  </a:lnTo>
                  <a:lnTo>
                    <a:pt x="571855" y="849655"/>
                  </a:lnTo>
                  <a:lnTo>
                    <a:pt x="483108" y="803148"/>
                  </a:lnTo>
                  <a:lnTo>
                    <a:pt x="477012" y="1082040"/>
                  </a:lnTo>
                  <a:lnTo>
                    <a:pt x="560832" y="1021842"/>
                  </a:lnTo>
                  <a:lnTo>
                    <a:pt x="704088" y="918972"/>
                  </a:lnTo>
                  <a:lnTo>
                    <a:pt x="615937" y="872756"/>
                  </a:lnTo>
                  <a:lnTo>
                    <a:pt x="624840" y="854964"/>
                  </a:lnTo>
                  <a:lnTo>
                    <a:pt x="649224" y="809244"/>
                  </a:lnTo>
                  <a:lnTo>
                    <a:pt x="661416" y="787908"/>
                  </a:lnTo>
                  <a:lnTo>
                    <a:pt x="672084" y="765048"/>
                  </a:lnTo>
                  <a:lnTo>
                    <a:pt x="693420" y="720852"/>
                  </a:lnTo>
                  <a:lnTo>
                    <a:pt x="710184" y="672084"/>
                  </a:lnTo>
                  <a:lnTo>
                    <a:pt x="717804" y="646176"/>
                  </a:lnTo>
                  <a:lnTo>
                    <a:pt x="725424" y="621792"/>
                  </a:lnTo>
                  <a:lnTo>
                    <a:pt x="743712" y="545592"/>
                  </a:lnTo>
                  <a:lnTo>
                    <a:pt x="752551" y="503897"/>
                  </a:lnTo>
                  <a:lnTo>
                    <a:pt x="755904" y="504444"/>
                  </a:lnTo>
                  <a:lnTo>
                    <a:pt x="765048" y="505968"/>
                  </a:lnTo>
                  <a:lnTo>
                    <a:pt x="771144" y="505968"/>
                  </a:lnTo>
                  <a:lnTo>
                    <a:pt x="775716" y="505968"/>
                  </a:lnTo>
                  <a:lnTo>
                    <a:pt x="786384" y="507492"/>
                  </a:lnTo>
                  <a:lnTo>
                    <a:pt x="797052" y="507492"/>
                  </a:lnTo>
                  <a:lnTo>
                    <a:pt x="809244" y="509016"/>
                  </a:lnTo>
                  <a:lnTo>
                    <a:pt x="833628" y="510540"/>
                  </a:lnTo>
                  <a:lnTo>
                    <a:pt x="861060" y="510616"/>
                  </a:lnTo>
                  <a:lnTo>
                    <a:pt x="888492" y="512064"/>
                  </a:lnTo>
                  <a:lnTo>
                    <a:pt x="1011936" y="512064"/>
                  </a:lnTo>
                  <a:lnTo>
                    <a:pt x="1045464" y="510540"/>
                  </a:lnTo>
                  <a:lnTo>
                    <a:pt x="1110996" y="507492"/>
                  </a:lnTo>
                  <a:lnTo>
                    <a:pt x="1144524" y="505968"/>
                  </a:lnTo>
                  <a:lnTo>
                    <a:pt x="1171956" y="503351"/>
                  </a:lnTo>
                  <a:lnTo>
                    <a:pt x="1176528" y="502920"/>
                  </a:lnTo>
                  <a:lnTo>
                    <a:pt x="1207008" y="498348"/>
                  </a:lnTo>
                  <a:lnTo>
                    <a:pt x="1237488" y="495300"/>
                  </a:lnTo>
                  <a:lnTo>
                    <a:pt x="1266444" y="490728"/>
                  </a:lnTo>
                  <a:lnTo>
                    <a:pt x="1283208" y="486994"/>
                  </a:lnTo>
                  <a:lnTo>
                    <a:pt x="1293876" y="484632"/>
                  </a:lnTo>
                  <a:lnTo>
                    <a:pt x="1306068" y="481761"/>
                  </a:lnTo>
                  <a:lnTo>
                    <a:pt x="1319784" y="478536"/>
                  </a:lnTo>
                  <a:lnTo>
                    <a:pt x="1327404" y="476148"/>
                  </a:lnTo>
                  <a:lnTo>
                    <a:pt x="1344168" y="470916"/>
                  </a:lnTo>
                  <a:lnTo>
                    <a:pt x="1367028" y="461772"/>
                  </a:lnTo>
                  <a:lnTo>
                    <a:pt x="1388364" y="452628"/>
                  </a:lnTo>
                  <a:lnTo>
                    <a:pt x="1409700" y="443484"/>
                  </a:lnTo>
                  <a:lnTo>
                    <a:pt x="1429512" y="432816"/>
                  </a:lnTo>
                  <a:lnTo>
                    <a:pt x="1469136" y="409956"/>
                  </a:lnTo>
                  <a:lnTo>
                    <a:pt x="1507236" y="388620"/>
                  </a:lnTo>
                  <a:lnTo>
                    <a:pt x="1525524" y="376428"/>
                  </a:lnTo>
                  <a:lnTo>
                    <a:pt x="1545336" y="365760"/>
                  </a:lnTo>
                  <a:lnTo>
                    <a:pt x="1565148" y="353568"/>
                  </a:lnTo>
                  <a:lnTo>
                    <a:pt x="1607820" y="332232"/>
                  </a:lnTo>
                  <a:lnTo>
                    <a:pt x="1630680" y="322224"/>
                  </a:lnTo>
                  <a:lnTo>
                    <a:pt x="1632204" y="321564"/>
                  </a:lnTo>
                  <a:lnTo>
                    <a:pt x="1630680" y="321564"/>
                  </a:lnTo>
                  <a:lnTo>
                    <a:pt x="1682496" y="300228"/>
                  </a:lnTo>
                  <a:lnTo>
                    <a:pt x="1740408" y="275844"/>
                  </a:lnTo>
                  <a:lnTo>
                    <a:pt x="1769364" y="265176"/>
                  </a:lnTo>
                  <a:lnTo>
                    <a:pt x="1799844" y="253555"/>
                  </a:lnTo>
                  <a:lnTo>
                    <a:pt x="1801368" y="252984"/>
                  </a:lnTo>
                  <a:lnTo>
                    <a:pt x="1799844" y="252984"/>
                  </a:lnTo>
                  <a:lnTo>
                    <a:pt x="1862328" y="228600"/>
                  </a:lnTo>
                  <a:lnTo>
                    <a:pt x="1892808" y="216408"/>
                  </a:lnTo>
                  <a:lnTo>
                    <a:pt x="1923288" y="205740"/>
                  </a:lnTo>
                  <a:lnTo>
                    <a:pt x="1953768" y="193548"/>
                  </a:lnTo>
                  <a:lnTo>
                    <a:pt x="1981200" y="182880"/>
                  </a:lnTo>
                  <a:lnTo>
                    <a:pt x="2010156" y="172212"/>
                  </a:lnTo>
                  <a:lnTo>
                    <a:pt x="2036064" y="161544"/>
                  </a:lnTo>
                  <a:lnTo>
                    <a:pt x="2060448" y="150876"/>
                  </a:lnTo>
                  <a:lnTo>
                    <a:pt x="2065020" y="149047"/>
                  </a:lnTo>
                  <a:lnTo>
                    <a:pt x="2083308" y="141732"/>
                  </a:lnTo>
                  <a:lnTo>
                    <a:pt x="2094966" y="136652"/>
                  </a:lnTo>
                  <a:lnTo>
                    <a:pt x="2118360" y="188252"/>
                  </a:lnTo>
                  <a:lnTo>
                    <a:pt x="2136648" y="228600"/>
                  </a:lnTo>
                  <a:lnTo>
                    <a:pt x="2311908" y="10668"/>
                  </a:lnTo>
                  <a:close/>
                </a:path>
                <a:path w="6282690" h="3655060">
                  <a:moveTo>
                    <a:pt x="6282690" y="3633216"/>
                  </a:moveTo>
                  <a:lnTo>
                    <a:pt x="6269990" y="3607308"/>
                  </a:lnTo>
                  <a:lnTo>
                    <a:pt x="6258560" y="3579876"/>
                  </a:lnTo>
                  <a:lnTo>
                    <a:pt x="6258560" y="3581400"/>
                  </a:lnTo>
                  <a:lnTo>
                    <a:pt x="6245860" y="3553968"/>
                  </a:lnTo>
                  <a:lnTo>
                    <a:pt x="6245860" y="3555492"/>
                  </a:lnTo>
                  <a:lnTo>
                    <a:pt x="6235700" y="3528060"/>
                  </a:lnTo>
                  <a:lnTo>
                    <a:pt x="6236970" y="3529584"/>
                  </a:lnTo>
                  <a:lnTo>
                    <a:pt x="6226810" y="3503676"/>
                  </a:lnTo>
                  <a:lnTo>
                    <a:pt x="6228080" y="3505200"/>
                  </a:lnTo>
                  <a:lnTo>
                    <a:pt x="6219190" y="3479292"/>
                  </a:lnTo>
                  <a:lnTo>
                    <a:pt x="6220460" y="3480816"/>
                  </a:lnTo>
                  <a:lnTo>
                    <a:pt x="6212840" y="3454908"/>
                  </a:lnTo>
                  <a:lnTo>
                    <a:pt x="6214110" y="3456432"/>
                  </a:lnTo>
                  <a:lnTo>
                    <a:pt x="6211570" y="3442716"/>
                  </a:lnTo>
                  <a:lnTo>
                    <a:pt x="6211570" y="3444240"/>
                  </a:lnTo>
                  <a:lnTo>
                    <a:pt x="6209030" y="3432048"/>
                  </a:lnTo>
                  <a:lnTo>
                    <a:pt x="6209030" y="3412236"/>
                  </a:lnTo>
                  <a:lnTo>
                    <a:pt x="6211570" y="3400044"/>
                  </a:lnTo>
                  <a:lnTo>
                    <a:pt x="6209030" y="3401568"/>
                  </a:lnTo>
                  <a:lnTo>
                    <a:pt x="6211570" y="3393440"/>
                  </a:lnTo>
                  <a:lnTo>
                    <a:pt x="6212840" y="3389376"/>
                  </a:lnTo>
                  <a:lnTo>
                    <a:pt x="6211570" y="3389376"/>
                  </a:lnTo>
                  <a:lnTo>
                    <a:pt x="6214110" y="3377184"/>
                  </a:lnTo>
                  <a:lnTo>
                    <a:pt x="6214110" y="3378708"/>
                  </a:lnTo>
                  <a:lnTo>
                    <a:pt x="6215380" y="3372612"/>
                  </a:lnTo>
                  <a:lnTo>
                    <a:pt x="6216650" y="3366516"/>
                  </a:lnTo>
                  <a:lnTo>
                    <a:pt x="6215380" y="3368040"/>
                  </a:lnTo>
                  <a:lnTo>
                    <a:pt x="6223000" y="3343656"/>
                  </a:lnTo>
                  <a:lnTo>
                    <a:pt x="6238240" y="3282696"/>
                  </a:lnTo>
                  <a:lnTo>
                    <a:pt x="6239510" y="3268980"/>
                  </a:lnTo>
                  <a:lnTo>
                    <a:pt x="6242050" y="3256788"/>
                  </a:lnTo>
                  <a:lnTo>
                    <a:pt x="6242050" y="3220212"/>
                  </a:lnTo>
                  <a:lnTo>
                    <a:pt x="6234430" y="3151632"/>
                  </a:lnTo>
                  <a:lnTo>
                    <a:pt x="6221730" y="3105912"/>
                  </a:lnTo>
                  <a:lnTo>
                    <a:pt x="6212840" y="3083052"/>
                  </a:lnTo>
                  <a:lnTo>
                    <a:pt x="6201410" y="3058668"/>
                  </a:lnTo>
                  <a:lnTo>
                    <a:pt x="6193790" y="3046476"/>
                  </a:lnTo>
                  <a:lnTo>
                    <a:pt x="6188710" y="3034284"/>
                  </a:lnTo>
                  <a:lnTo>
                    <a:pt x="6155690" y="2983992"/>
                  </a:lnTo>
                  <a:lnTo>
                    <a:pt x="6116320" y="2933700"/>
                  </a:lnTo>
                  <a:lnTo>
                    <a:pt x="6074410" y="2887980"/>
                  </a:lnTo>
                  <a:lnTo>
                    <a:pt x="6028690" y="2845308"/>
                  </a:lnTo>
                  <a:lnTo>
                    <a:pt x="5977890" y="2805684"/>
                  </a:lnTo>
                  <a:lnTo>
                    <a:pt x="5924550" y="2770632"/>
                  </a:lnTo>
                  <a:lnTo>
                    <a:pt x="5866130" y="2740152"/>
                  </a:lnTo>
                  <a:lnTo>
                    <a:pt x="5834380" y="2729484"/>
                  </a:lnTo>
                  <a:lnTo>
                    <a:pt x="5816600" y="2723388"/>
                  </a:lnTo>
                  <a:lnTo>
                    <a:pt x="5779770" y="2717292"/>
                  </a:lnTo>
                  <a:lnTo>
                    <a:pt x="5759450" y="2715768"/>
                  </a:lnTo>
                  <a:lnTo>
                    <a:pt x="5739130" y="2715666"/>
                  </a:lnTo>
                  <a:lnTo>
                    <a:pt x="5720080" y="2714244"/>
                  </a:lnTo>
                  <a:lnTo>
                    <a:pt x="5612130" y="2714244"/>
                  </a:lnTo>
                  <a:lnTo>
                    <a:pt x="5610860" y="2714117"/>
                  </a:lnTo>
                  <a:lnTo>
                    <a:pt x="5596890" y="2712720"/>
                  </a:lnTo>
                  <a:lnTo>
                    <a:pt x="5598160" y="2712720"/>
                  </a:lnTo>
                  <a:lnTo>
                    <a:pt x="5596890" y="2712593"/>
                  </a:lnTo>
                  <a:lnTo>
                    <a:pt x="5582920" y="2711196"/>
                  </a:lnTo>
                  <a:lnTo>
                    <a:pt x="5586730" y="2711196"/>
                  </a:lnTo>
                  <a:lnTo>
                    <a:pt x="5572760" y="2708148"/>
                  </a:lnTo>
                  <a:lnTo>
                    <a:pt x="5575300" y="2708148"/>
                  </a:lnTo>
                  <a:lnTo>
                    <a:pt x="5565140" y="2705100"/>
                  </a:lnTo>
                  <a:lnTo>
                    <a:pt x="5567680" y="2706624"/>
                  </a:lnTo>
                  <a:lnTo>
                    <a:pt x="5560568" y="2702966"/>
                  </a:lnTo>
                  <a:lnTo>
                    <a:pt x="5557520" y="2700528"/>
                  </a:lnTo>
                  <a:lnTo>
                    <a:pt x="5551170" y="2694432"/>
                  </a:lnTo>
                  <a:lnTo>
                    <a:pt x="5552440" y="2697480"/>
                  </a:lnTo>
                  <a:lnTo>
                    <a:pt x="5548630" y="2689860"/>
                  </a:lnTo>
                  <a:lnTo>
                    <a:pt x="5549900" y="2692908"/>
                  </a:lnTo>
                  <a:lnTo>
                    <a:pt x="5546090" y="2686812"/>
                  </a:lnTo>
                  <a:lnTo>
                    <a:pt x="5546090" y="2688336"/>
                  </a:lnTo>
                  <a:lnTo>
                    <a:pt x="5543550" y="2680716"/>
                  </a:lnTo>
                  <a:lnTo>
                    <a:pt x="5544820" y="2683764"/>
                  </a:lnTo>
                  <a:lnTo>
                    <a:pt x="5543550" y="2674620"/>
                  </a:lnTo>
                  <a:lnTo>
                    <a:pt x="5543550" y="2676144"/>
                  </a:lnTo>
                  <a:lnTo>
                    <a:pt x="5542280" y="2668524"/>
                  </a:lnTo>
                  <a:lnTo>
                    <a:pt x="5542280" y="2670048"/>
                  </a:lnTo>
                  <a:lnTo>
                    <a:pt x="5533390" y="2625852"/>
                  </a:lnTo>
                  <a:lnTo>
                    <a:pt x="5496560" y="2575560"/>
                  </a:lnTo>
                  <a:lnTo>
                    <a:pt x="5482590" y="2566416"/>
                  </a:lnTo>
                  <a:lnTo>
                    <a:pt x="5469890" y="2557272"/>
                  </a:lnTo>
                  <a:lnTo>
                    <a:pt x="5439410" y="2542032"/>
                  </a:lnTo>
                  <a:lnTo>
                    <a:pt x="5422900" y="2537460"/>
                  </a:lnTo>
                  <a:lnTo>
                    <a:pt x="5406390" y="2535936"/>
                  </a:lnTo>
                  <a:lnTo>
                    <a:pt x="5389880" y="2535936"/>
                  </a:lnTo>
                  <a:lnTo>
                    <a:pt x="5351780" y="2542032"/>
                  </a:lnTo>
                  <a:lnTo>
                    <a:pt x="5312410" y="2555748"/>
                  </a:lnTo>
                  <a:lnTo>
                    <a:pt x="5278120" y="2572512"/>
                  </a:lnTo>
                  <a:lnTo>
                    <a:pt x="5248910" y="2598420"/>
                  </a:lnTo>
                  <a:lnTo>
                    <a:pt x="5226050" y="2647188"/>
                  </a:lnTo>
                  <a:lnTo>
                    <a:pt x="5222240" y="2663952"/>
                  </a:lnTo>
                  <a:lnTo>
                    <a:pt x="5218430" y="2679192"/>
                  </a:lnTo>
                  <a:lnTo>
                    <a:pt x="5218430" y="2677668"/>
                  </a:lnTo>
                  <a:lnTo>
                    <a:pt x="5214620" y="2692908"/>
                  </a:lnTo>
                  <a:lnTo>
                    <a:pt x="5215890" y="2691384"/>
                  </a:lnTo>
                  <a:lnTo>
                    <a:pt x="5210810" y="2703576"/>
                  </a:lnTo>
                  <a:lnTo>
                    <a:pt x="5210810" y="2702052"/>
                  </a:lnTo>
                  <a:lnTo>
                    <a:pt x="5208270" y="2714244"/>
                  </a:lnTo>
                  <a:lnTo>
                    <a:pt x="5205730" y="2724912"/>
                  </a:lnTo>
                  <a:lnTo>
                    <a:pt x="5201920" y="2734056"/>
                  </a:lnTo>
                  <a:lnTo>
                    <a:pt x="5199380" y="2744724"/>
                  </a:lnTo>
                  <a:lnTo>
                    <a:pt x="5194300" y="2761488"/>
                  </a:lnTo>
                  <a:lnTo>
                    <a:pt x="5191760" y="2778252"/>
                  </a:lnTo>
                  <a:lnTo>
                    <a:pt x="5191760" y="2785872"/>
                  </a:lnTo>
                  <a:lnTo>
                    <a:pt x="5190490" y="2793492"/>
                  </a:lnTo>
                  <a:lnTo>
                    <a:pt x="5189220" y="2805684"/>
                  </a:lnTo>
                  <a:lnTo>
                    <a:pt x="5189220" y="2822448"/>
                  </a:lnTo>
                  <a:lnTo>
                    <a:pt x="5190490" y="2831592"/>
                  </a:lnTo>
                  <a:lnTo>
                    <a:pt x="5195570" y="2846832"/>
                  </a:lnTo>
                  <a:lnTo>
                    <a:pt x="5200650" y="2854452"/>
                  </a:lnTo>
                  <a:lnTo>
                    <a:pt x="5205730" y="2863596"/>
                  </a:lnTo>
                  <a:lnTo>
                    <a:pt x="5215890" y="2877134"/>
                  </a:lnTo>
                  <a:lnTo>
                    <a:pt x="5217160" y="2878836"/>
                  </a:lnTo>
                  <a:lnTo>
                    <a:pt x="5224780" y="2887980"/>
                  </a:lnTo>
                  <a:lnTo>
                    <a:pt x="5232400" y="2894076"/>
                  </a:lnTo>
                  <a:lnTo>
                    <a:pt x="5237480" y="2897555"/>
                  </a:lnTo>
                  <a:lnTo>
                    <a:pt x="5241290" y="2900172"/>
                  </a:lnTo>
                  <a:lnTo>
                    <a:pt x="5248910" y="2904744"/>
                  </a:lnTo>
                  <a:lnTo>
                    <a:pt x="5255260" y="2907284"/>
                  </a:lnTo>
                  <a:lnTo>
                    <a:pt x="5256530" y="2907792"/>
                  </a:lnTo>
                  <a:lnTo>
                    <a:pt x="5262880" y="2910649"/>
                  </a:lnTo>
                  <a:lnTo>
                    <a:pt x="5266690" y="2912364"/>
                  </a:lnTo>
                  <a:lnTo>
                    <a:pt x="5267960" y="2912745"/>
                  </a:lnTo>
                  <a:lnTo>
                    <a:pt x="5276850" y="2915412"/>
                  </a:lnTo>
                  <a:lnTo>
                    <a:pt x="5281930" y="2916936"/>
                  </a:lnTo>
                  <a:lnTo>
                    <a:pt x="5290744" y="2914815"/>
                  </a:lnTo>
                  <a:lnTo>
                    <a:pt x="5313680" y="2998965"/>
                  </a:lnTo>
                  <a:lnTo>
                    <a:pt x="5317490" y="3012948"/>
                  </a:lnTo>
                  <a:lnTo>
                    <a:pt x="5525770" y="2823972"/>
                  </a:lnTo>
                  <a:lnTo>
                    <a:pt x="5290820" y="2778290"/>
                  </a:lnTo>
                  <a:lnTo>
                    <a:pt x="5290820" y="2868168"/>
                  </a:lnTo>
                  <a:lnTo>
                    <a:pt x="5277637" y="2866720"/>
                  </a:lnTo>
                  <a:lnTo>
                    <a:pt x="5284470" y="2867469"/>
                  </a:lnTo>
                  <a:lnTo>
                    <a:pt x="5290820" y="2868168"/>
                  </a:lnTo>
                  <a:lnTo>
                    <a:pt x="5290820" y="2778290"/>
                  </a:lnTo>
                  <a:lnTo>
                    <a:pt x="5251450" y="2770632"/>
                  </a:lnTo>
                  <a:lnTo>
                    <a:pt x="5276278" y="2861716"/>
                  </a:lnTo>
                  <a:lnTo>
                    <a:pt x="5266690" y="2855976"/>
                  </a:lnTo>
                  <a:lnTo>
                    <a:pt x="5267960" y="2857500"/>
                  </a:lnTo>
                  <a:lnTo>
                    <a:pt x="5261610" y="2852928"/>
                  </a:lnTo>
                  <a:lnTo>
                    <a:pt x="5262880" y="2854452"/>
                  </a:lnTo>
                  <a:lnTo>
                    <a:pt x="5256530" y="2849880"/>
                  </a:lnTo>
                  <a:lnTo>
                    <a:pt x="5260340" y="2851404"/>
                  </a:lnTo>
                  <a:lnTo>
                    <a:pt x="5253990" y="2845308"/>
                  </a:lnTo>
                  <a:lnTo>
                    <a:pt x="5255260" y="2848356"/>
                  </a:lnTo>
                  <a:lnTo>
                    <a:pt x="5251450" y="2840736"/>
                  </a:lnTo>
                  <a:lnTo>
                    <a:pt x="5251450" y="2842260"/>
                  </a:lnTo>
                  <a:lnTo>
                    <a:pt x="5247640" y="2836164"/>
                  </a:lnTo>
                  <a:lnTo>
                    <a:pt x="5247640" y="2837688"/>
                  </a:lnTo>
                  <a:lnTo>
                    <a:pt x="5241290" y="2825496"/>
                  </a:lnTo>
                  <a:lnTo>
                    <a:pt x="5241290" y="2827020"/>
                  </a:lnTo>
                  <a:lnTo>
                    <a:pt x="5240020" y="2820924"/>
                  </a:lnTo>
                  <a:lnTo>
                    <a:pt x="5240020" y="2822448"/>
                  </a:lnTo>
                  <a:lnTo>
                    <a:pt x="5237480" y="2810256"/>
                  </a:lnTo>
                  <a:lnTo>
                    <a:pt x="5238750" y="2813304"/>
                  </a:lnTo>
                  <a:lnTo>
                    <a:pt x="5238750" y="2799588"/>
                  </a:lnTo>
                  <a:lnTo>
                    <a:pt x="5240020" y="2793492"/>
                  </a:lnTo>
                  <a:lnTo>
                    <a:pt x="5241290" y="2785872"/>
                  </a:lnTo>
                  <a:lnTo>
                    <a:pt x="5241290" y="2787396"/>
                  </a:lnTo>
                  <a:lnTo>
                    <a:pt x="5243830" y="2772156"/>
                  </a:lnTo>
                  <a:lnTo>
                    <a:pt x="5247640" y="2755392"/>
                  </a:lnTo>
                  <a:lnTo>
                    <a:pt x="5247640" y="2756916"/>
                  </a:lnTo>
                  <a:lnTo>
                    <a:pt x="5248910" y="2747772"/>
                  </a:lnTo>
                  <a:lnTo>
                    <a:pt x="5255260" y="2729484"/>
                  </a:lnTo>
                  <a:lnTo>
                    <a:pt x="5260340" y="2718816"/>
                  </a:lnTo>
                  <a:lnTo>
                    <a:pt x="5262880" y="2705100"/>
                  </a:lnTo>
                  <a:lnTo>
                    <a:pt x="5267960" y="2691384"/>
                  </a:lnTo>
                  <a:lnTo>
                    <a:pt x="5270500" y="2676144"/>
                  </a:lnTo>
                  <a:lnTo>
                    <a:pt x="5278120" y="2652623"/>
                  </a:lnTo>
                  <a:lnTo>
                    <a:pt x="5279390" y="2648712"/>
                  </a:lnTo>
                  <a:lnTo>
                    <a:pt x="5278120" y="2650236"/>
                  </a:lnTo>
                  <a:lnTo>
                    <a:pt x="5284470" y="2636520"/>
                  </a:lnTo>
                  <a:lnTo>
                    <a:pt x="5283200" y="2639568"/>
                  </a:lnTo>
                  <a:lnTo>
                    <a:pt x="5284470" y="2637282"/>
                  </a:lnTo>
                  <a:lnTo>
                    <a:pt x="5290820" y="2625852"/>
                  </a:lnTo>
                  <a:lnTo>
                    <a:pt x="5289550" y="2628900"/>
                  </a:lnTo>
                  <a:lnTo>
                    <a:pt x="5290820" y="2627376"/>
                  </a:lnTo>
                  <a:lnTo>
                    <a:pt x="5292090" y="2625852"/>
                  </a:lnTo>
                  <a:lnTo>
                    <a:pt x="5293360" y="2624709"/>
                  </a:lnTo>
                  <a:lnTo>
                    <a:pt x="5294630" y="2623566"/>
                  </a:lnTo>
                  <a:lnTo>
                    <a:pt x="5297170" y="2621280"/>
                  </a:lnTo>
                  <a:lnTo>
                    <a:pt x="5294630" y="2622804"/>
                  </a:lnTo>
                  <a:lnTo>
                    <a:pt x="5299710" y="2619146"/>
                  </a:lnTo>
                  <a:lnTo>
                    <a:pt x="5300980" y="2618232"/>
                  </a:lnTo>
                  <a:lnTo>
                    <a:pt x="5299710" y="2618232"/>
                  </a:lnTo>
                  <a:lnTo>
                    <a:pt x="5306060" y="2613660"/>
                  </a:lnTo>
                  <a:lnTo>
                    <a:pt x="5304790" y="2615184"/>
                  </a:lnTo>
                  <a:lnTo>
                    <a:pt x="5306060" y="2614422"/>
                  </a:lnTo>
                  <a:lnTo>
                    <a:pt x="5317490" y="2607564"/>
                  </a:lnTo>
                  <a:lnTo>
                    <a:pt x="5316220" y="2609088"/>
                  </a:lnTo>
                  <a:lnTo>
                    <a:pt x="5317490" y="2608491"/>
                  </a:lnTo>
                  <a:lnTo>
                    <a:pt x="5330190" y="2602636"/>
                  </a:lnTo>
                  <a:lnTo>
                    <a:pt x="5332730" y="2601468"/>
                  </a:lnTo>
                  <a:lnTo>
                    <a:pt x="5330190" y="2601468"/>
                  </a:lnTo>
                  <a:lnTo>
                    <a:pt x="5346700" y="2595803"/>
                  </a:lnTo>
                  <a:lnTo>
                    <a:pt x="5347970" y="2595372"/>
                  </a:lnTo>
                  <a:lnTo>
                    <a:pt x="5346700" y="2595372"/>
                  </a:lnTo>
                  <a:lnTo>
                    <a:pt x="5361940" y="2591143"/>
                  </a:lnTo>
                  <a:lnTo>
                    <a:pt x="5363210" y="2590800"/>
                  </a:lnTo>
                  <a:lnTo>
                    <a:pt x="5361940" y="2590800"/>
                  </a:lnTo>
                  <a:lnTo>
                    <a:pt x="5377180" y="2587980"/>
                  </a:lnTo>
                  <a:lnTo>
                    <a:pt x="5378450" y="2587752"/>
                  </a:lnTo>
                  <a:lnTo>
                    <a:pt x="5377180" y="2587752"/>
                  </a:lnTo>
                  <a:lnTo>
                    <a:pt x="5391150" y="2586456"/>
                  </a:lnTo>
                  <a:lnTo>
                    <a:pt x="5393690" y="2586228"/>
                  </a:lnTo>
                  <a:lnTo>
                    <a:pt x="5401310" y="2586228"/>
                  </a:lnTo>
                  <a:lnTo>
                    <a:pt x="5406390" y="2586774"/>
                  </a:lnTo>
                  <a:lnTo>
                    <a:pt x="5412740" y="2587472"/>
                  </a:lnTo>
                  <a:lnTo>
                    <a:pt x="5415280" y="2587752"/>
                  </a:lnTo>
                  <a:lnTo>
                    <a:pt x="5412740" y="2586228"/>
                  </a:lnTo>
                  <a:lnTo>
                    <a:pt x="5422900" y="2590292"/>
                  </a:lnTo>
                  <a:lnTo>
                    <a:pt x="5424170" y="2590800"/>
                  </a:lnTo>
                  <a:lnTo>
                    <a:pt x="5422900" y="2589276"/>
                  </a:lnTo>
                  <a:lnTo>
                    <a:pt x="5435600" y="2595372"/>
                  </a:lnTo>
                  <a:lnTo>
                    <a:pt x="5431790" y="2593848"/>
                  </a:lnTo>
                  <a:lnTo>
                    <a:pt x="5435600" y="2595676"/>
                  </a:lnTo>
                  <a:lnTo>
                    <a:pt x="5443220" y="2599334"/>
                  </a:lnTo>
                  <a:lnTo>
                    <a:pt x="5444490" y="2599944"/>
                  </a:lnTo>
                  <a:lnTo>
                    <a:pt x="5443220" y="2598420"/>
                  </a:lnTo>
                  <a:lnTo>
                    <a:pt x="5452110" y="2606421"/>
                  </a:lnTo>
                  <a:lnTo>
                    <a:pt x="5453380" y="2607564"/>
                  </a:lnTo>
                  <a:lnTo>
                    <a:pt x="5452110" y="2606040"/>
                  </a:lnTo>
                  <a:lnTo>
                    <a:pt x="5464810" y="2615184"/>
                  </a:lnTo>
                  <a:lnTo>
                    <a:pt x="5462270" y="2613660"/>
                  </a:lnTo>
                  <a:lnTo>
                    <a:pt x="5464810" y="2615692"/>
                  </a:lnTo>
                  <a:lnTo>
                    <a:pt x="5472430" y="2621788"/>
                  </a:lnTo>
                  <a:lnTo>
                    <a:pt x="5473700" y="2622804"/>
                  </a:lnTo>
                  <a:lnTo>
                    <a:pt x="5481320" y="2631948"/>
                  </a:lnTo>
                  <a:lnTo>
                    <a:pt x="5483860" y="2638044"/>
                  </a:lnTo>
                  <a:lnTo>
                    <a:pt x="5483860" y="2634996"/>
                  </a:lnTo>
                  <a:lnTo>
                    <a:pt x="5485130" y="2642616"/>
                  </a:lnTo>
                  <a:lnTo>
                    <a:pt x="5485130" y="2639568"/>
                  </a:lnTo>
                  <a:lnTo>
                    <a:pt x="5487670" y="2647188"/>
                  </a:lnTo>
                  <a:lnTo>
                    <a:pt x="5487670" y="2645664"/>
                  </a:lnTo>
                  <a:lnTo>
                    <a:pt x="5490210" y="2660904"/>
                  </a:lnTo>
                  <a:lnTo>
                    <a:pt x="5491480" y="2677668"/>
                  </a:lnTo>
                  <a:lnTo>
                    <a:pt x="5495290" y="2688336"/>
                  </a:lnTo>
                  <a:lnTo>
                    <a:pt x="5497830" y="2697480"/>
                  </a:lnTo>
                  <a:lnTo>
                    <a:pt x="5500370" y="2708148"/>
                  </a:lnTo>
                  <a:lnTo>
                    <a:pt x="5506720" y="2718816"/>
                  </a:lnTo>
                  <a:lnTo>
                    <a:pt x="5546090" y="2752344"/>
                  </a:lnTo>
                  <a:lnTo>
                    <a:pt x="5552440" y="2754414"/>
                  </a:lnTo>
                  <a:lnTo>
                    <a:pt x="5553710" y="2754833"/>
                  </a:lnTo>
                  <a:lnTo>
                    <a:pt x="5558790" y="2756497"/>
                  </a:lnTo>
                  <a:lnTo>
                    <a:pt x="5560060" y="2756916"/>
                  </a:lnTo>
                  <a:lnTo>
                    <a:pt x="5561330" y="2757170"/>
                  </a:lnTo>
                  <a:lnTo>
                    <a:pt x="5567680" y="2758440"/>
                  </a:lnTo>
                  <a:lnTo>
                    <a:pt x="5572760" y="2759456"/>
                  </a:lnTo>
                  <a:lnTo>
                    <a:pt x="5575300" y="2759964"/>
                  </a:lnTo>
                  <a:lnTo>
                    <a:pt x="5582920" y="2760649"/>
                  </a:lnTo>
                  <a:lnTo>
                    <a:pt x="5626100" y="2764536"/>
                  </a:lnTo>
                  <a:lnTo>
                    <a:pt x="5740400" y="2764637"/>
                  </a:lnTo>
                  <a:lnTo>
                    <a:pt x="5774690" y="2767584"/>
                  </a:lnTo>
                  <a:lnTo>
                    <a:pt x="5773420" y="2767584"/>
                  </a:lnTo>
                  <a:lnTo>
                    <a:pt x="5774690" y="2767812"/>
                  </a:lnTo>
                  <a:lnTo>
                    <a:pt x="5788660" y="2770390"/>
                  </a:lnTo>
                  <a:lnTo>
                    <a:pt x="5789930" y="2770632"/>
                  </a:lnTo>
                  <a:lnTo>
                    <a:pt x="5788660" y="2769108"/>
                  </a:lnTo>
                  <a:lnTo>
                    <a:pt x="5803900" y="2773324"/>
                  </a:lnTo>
                  <a:lnTo>
                    <a:pt x="5805170" y="2773680"/>
                  </a:lnTo>
                  <a:lnTo>
                    <a:pt x="5803900" y="2772156"/>
                  </a:lnTo>
                  <a:lnTo>
                    <a:pt x="5819140" y="2776728"/>
                  </a:lnTo>
                  <a:lnTo>
                    <a:pt x="5817870" y="2776728"/>
                  </a:lnTo>
                  <a:lnTo>
                    <a:pt x="5819140" y="2777109"/>
                  </a:lnTo>
                  <a:lnTo>
                    <a:pt x="5833110" y="2781300"/>
                  </a:lnTo>
                  <a:lnTo>
                    <a:pt x="5831840" y="2781300"/>
                  </a:lnTo>
                  <a:lnTo>
                    <a:pt x="5833110" y="2781808"/>
                  </a:lnTo>
                  <a:lnTo>
                    <a:pt x="5845810" y="2786888"/>
                  </a:lnTo>
                  <a:lnTo>
                    <a:pt x="5847080" y="2787396"/>
                  </a:lnTo>
                  <a:lnTo>
                    <a:pt x="5845810" y="2785872"/>
                  </a:lnTo>
                  <a:lnTo>
                    <a:pt x="5872480" y="2798953"/>
                  </a:lnTo>
                  <a:lnTo>
                    <a:pt x="5873750" y="2799588"/>
                  </a:lnTo>
                  <a:lnTo>
                    <a:pt x="5872480" y="2798064"/>
                  </a:lnTo>
                  <a:lnTo>
                    <a:pt x="5900420" y="2813304"/>
                  </a:lnTo>
                  <a:lnTo>
                    <a:pt x="5899150" y="2813304"/>
                  </a:lnTo>
                  <a:lnTo>
                    <a:pt x="5900420" y="2814142"/>
                  </a:lnTo>
                  <a:lnTo>
                    <a:pt x="5924550" y="2830068"/>
                  </a:lnTo>
                  <a:lnTo>
                    <a:pt x="5924550" y="2828544"/>
                  </a:lnTo>
                  <a:lnTo>
                    <a:pt x="5971540" y="2864154"/>
                  </a:lnTo>
                  <a:lnTo>
                    <a:pt x="5972810" y="2865120"/>
                  </a:lnTo>
                  <a:lnTo>
                    <a:pt x="5971540" y="2863596"/>
                  </a:lnTo>
                  <a:lnTo>
                    <a:pt x="5995670" y="2883408"/>
                  </a:lnTo>
                  <a:lnTo>
                    <a:pt x="5994400" y="2883408"/>
                  </a:lnTo>
                  <a:lnTo>
                    <a:pt x="5995670" y="2884500"/>
                  </a:lnTo>
                  <a:lnTo>
                    <a:pt x="6017260" y="2903220"/>
                  </a:lnTo>
                  <a:lnTo>
                    <a:pt x="6017260" y="2901696"/>
                  </a:lnTo>
                  <a:lnTo>
                    <a:pt x="6038850" y="2923032"/>
                  </a:lnTo>
                  <a:lnTo>
                    <a:pt x="6037580" y="2923032"/>
                  </a:lnTo>
                  <a:lnTo>
                    <a:pt x="6038850" y="2924276"/>
                  </a:lnTo>
                  <a:lnTo>
                    <a:pt x="6059170" y="2944368"/>
                  </a:lnTo>
                  <a:lnTo>
                    <a:pt x="6078220" y="2967228"/>
                  </a:lnTo>
                  <a:lnTo>
                    <a:pt x="6078220" y="2965704"/>
                  </a:lnTo>
                  <a:lnTo>
                    <a:pt x="6098540" y="2990088"/>
                  </a:lnTo>
                  <a:lnTo>
                    <a:pt x="6097270" y="2990088"/>
                  </a:lnTo>
                  <a:lnTo>
                    <a:pt x="6098540" y="2991828"/>
                  </a:lnTo>
                  <a:lnTo>
                    <a:pt x="6115050" y="3014472"/>
                  </a:lnTo>
                  <a:lnTo>
                    <a:pt x="6115050" y="3012948"/>
                  </a:lnTo>
                  <a:lnTo>
                    <a:pt x="6130290" y="3037332"/>
                  </a:lnTo>
                  <a:lnTo>
                    <a:pt x="6130290" y="3035808"/>
                  </a:lnTo>
                  <a:lnTo>
                    <a:pt x="6145530" y="3060192"/>
                  </a:lnTo>
                  <a:lnTo>
                    <a:pt x="6144260" y="3058668"/>
                  </a:lnTo>
                  <a:lnTo>
                    <a:pt x="6145530" y="3060700"/>
                  </a:lnTo>
                  <a:lnTo>
                    <a:pt x="6151880" y="3070860"/>
                  </a:lnTo>
                  <a:lnTo>
                    <a:pt x="6150610" y="3070860"/>
                  </a:lnTo>
                  <a:lnTo>
                    <a:pt x="6151880" y="3073527"/>
                  </a:lnTo>
                  <a:lnTo>
                    <a:pt x="6155690" y="3081528"/>
                  </a:lnTo>
                  <a:lnTo>
                    <a:pt x="6155690" y="3080004"/>
                  </a:lnTo>
                  <a:lnTo>
                    <a:pt x="6167120" y="3102864"/>
                  </a:lnTo>
                  <a:lnTo>
                    <a:pt x="6165850" y="3101340"/>
                  </a:lnTo>
                  <a:lnTo>
                    <a:pt x="6167120" y="3104388"/>
                  </a:lnTo>
                  <a:lnTo>
                    <a:pt x="6174740" y="3122676"/>
                  </a:lnTo>
                  <a:lnTo>
                    <a:pt x="6173470" y="3121152"/>
                  </a:lnTo>
                  <a:lnTo>
                    <a:pt x="6174740" y="3124708"/>
                  </a:lnTo>
                  <a:lnTo>
                    <a:pt x="6181090" y="3142488"/>
                  </a:lnTo>
                  <a:lnTo>
                    <a:pt x="6178550" y="3140964"/>
                  </a:lnTo>
                  <a:lnTo>
                    <a:pt x="6181090" y="3151632"/>
                  </a:lnTo>
                  <a:lnTo>
                    <a:pt x="6183630" y="3162300"/>
                  </a:lnTo>
                  <a:lnTo>
                    <a:pt x="6183630" y="3160776"/>
                  </a:lnTo>
                  <a:lnTo>
                    <a:pt x="6188710" y="3182112"/>
                  </a:lnTo>
                  <a:lnTo>
                    <a:pt x="6186170" y="3180588"/>
                  </a:lnTo>
                  <a:lnTo>
                    <a:pt x="6188710" y="3194812"/>
                  </a:lnTo>
                  <a:lnTo>
                    <a:pt x="6189980" y="3201924"/>
                  </a:lnTo>
                  <a:lnTo>
                    <a:pt x="6189980" y="3200400"/>
                  </a:lnTo>
                  <a:lnTo>
                    <a:pt x="6191250" y="3223260"/>
                  </a:lnTo>
                  <a:lnTo>
                    <a:pt x="6191250" y="3252216"/>
                  </a:lnTo>
                  <a:lnTo>
                    <a:pt x="6189980" y="3264408"/>
                  </a:lnTo>
                  <a:lnTo>
                    <a:pt x="6191250" y="3262884"/>
                  </a:lnTo>
                  <a:lnTo>
                    <a:pt x="6186170" y="3284220"/>
                  </a:lnTo>
                  <a:lnTo>
                    <a:pt x="6168390" y="3355848"/>
                  </a:lnTo>
                  <a:lnTo>
                    <a:pt x="6165850" y="3368040"/>
                  </a:lnTo>
                  <a:lnTo>
                    <a:pt x="6162040" y="3381756"/>
                  </a:lnTo>
                  <a:lnTo>
                    <a:pt x="6159500" y="3409188"/>
                  </a:lnTo>
                  <a:lnTo>
                    <a:pt x="6159500" y="3422904"/>
                  </a:lnTo>
                  <a:lnTo>
                    <a:pt x="6163310" y="3465576"/>
                  </a:lnTo>
                  <a:lnTo>
                    <a:pt x="6178550" y="3520440"/>
                  </a:lnTo>
                  <a:lnTo>
                    <a:pt x="6189980" y="3547872"/>
                  </a:lnTo>
                  <a:lnTo>
                    <a:pt x="6191250" y="3551110"/>
                  </a:lnTo>
                  <a:lnTo>
                    <a:pt x="6200140" y="3573780"/>
                  </a:lnTo>
                  <a:lnTo>
                    <a:pt x="6209030" y="3593985"/>
                  </a:lnTo>
                  <a:lnTo>
                    <a:pt x="6212840" y="3602647"/>
                  </a:lnTo>
                  <a:lnTo>
                    <a:pt x="6219190" y="3617087"/>
                  </a:lnTo>
                  <a:lnTo>
                    <a:pt x="6224270" y="3628644"/>
                  </a:lnTo>
                  <a:lnTo>
                    <a:pt x="6226810" y="3633343"/>
                  </a:lnTo>
                  <a:lnTo>
                    <a:pt x="6235700" y="3649840"/>
                  </a:lnTo>
                  <a:lnTo>
                    <a:pt x="6238240" y="3654552"/>
                  </a:lnTo>
                  <a:lnTo>
                    <a:pt x="6282690" y="3633216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96434" y="3675888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22342" y="3541775"/>
              <a:ext cx="281940" cy="2682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785994" y="1522475"/>
              <a:ext cx="2380615" cy="474345"/>
            </a:xfrm>
            <a:custGeom>
              <a:avLst/>
              <a:gdLst/>
              <a:ahLst/>
              <a:cxnLst/>
              <a:rect l="l" t="t" r="r" b="b"/>
              <a:pathLst>
                <a:path w="2380615" h="474344">
                  <a:moveTo>
                    <a:pt x="2380487" y="473963"/>
                  </a:moveTo>
                  <a:lnTo>
                    <a:pt x="238048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2380487" y="473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785993" y="1522475"/>
            <a:ext cx="2380615" cy="47434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624840" marR="49530" indent="249554" algn="r">
              <a:lnSpc>
                <a:spcPct val="100699"/>
              </a:lnSpc>
              <a:spcBef>
                <a:spcPts val="565"/>
              </a:spcBef>
            </a:pP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MAINTIEN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TOUS LES ACCES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PIETONS </a:t>
            </a:r>
            <a:r>
              <a:rPr sz="700" b="1" spc="-14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PAR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CHEMINEMENT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BARRIERE ET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SECURISE,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AVEC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POSE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PLAQUES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FRANCHISSEMENT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223" y="316960"/>
            <a:ext cx="2118360" cy="711341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7836286" y="342900"/>
            <a:ext cx="2763520" cy="1630680"/>
            <a:chOff x="7836286" y="342900"/>
            <a:chExt cx="2763520" cy="1630680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36286" y="1534667"/>
              <a:ext cx="467868" cy="43891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793102" y="3695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40602" y="457200"/>
              <a:ext cx="15240" cy="2286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840602" y="48387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8A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33922" y="342900"/>
              <a:ext cx="1371600" cy="1981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56782" y="541020"/>
              <a:ext cx="205740" cy="228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640702" y="533400"/>
              <a:ext cx="129539" cy="381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724521" y="56769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94882" y="563879"/>
              <a:ext cx="38100" cy="5334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86322" y="541020"/>
              <a:ext cx="259080" cy="9144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183502" y="621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221602" y="621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99682" y="628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79642" y="617220"/>
              <a:ext cx="30480" cy="2286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975981" y="628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72022" y="640079"/>
              <a:ext cx="30480" cy="381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64402" y="678179"/>
              <a:ext cx="15240" cy="1524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764402" y="6972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318881" y="621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0D9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555102" y="651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E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50302" y="617220"/>
              <a:ext cx="312420" cy="7620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0425562" y="68960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48222" y="541020"/>
              <a:ext cx="1615440" cy="22860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32242" y="685800"/>
              <a:ext cx="30480" cy="1524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318881" y="693420"/>
              <a:ext cx="137159" cy="381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524621" y="701040"/>
              <a:ext cx="30480" cy="3810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0402702" y="727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5D0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922642" y="762000"/>
              <a:ext cx="83819" cy="762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320661" y="762000"/>
              <a:ext cx="106679" cy="1524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848222" y="762000"/>
              <a:ext cx="53340" cy="1524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517002" y="739140"/>
              <a:ext cx="30480" cy="381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044562" y="762000"/>
              <a:ext cx="68580" cy="1524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196962" y="762000"/>
              <a:ext cx="266700" cy="3048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930262" y="769619"/>
              <a:ext cx="68579" cy="762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78702" y="762000"/>
              <a:ext cx="381000" cy="5334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0517002" y="78105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688202" y="784859"/>
              <a:ext cx="15240" cy="762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726302" y="78866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86322" y="7886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69582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72630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749161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76440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779642" y="792480"/>
              <a:ext cx="15240" cy="762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88632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37984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695822" y="80390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0480" y="0"/>
                  </a:moveTo>
                  <a:lnTo>
                    <a:pt x="3810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76440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787261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878702" y="80390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695822" y="803909"/>
              <a:ext cx="236220" cy="7620"/>
            </a:xfrm>
            <a:custGeom>
              <a:avLst/>
              <a:gdLst/>
              <a:ahLst/>
              <a:cxnLst/>
              <a:rect l="l" t="t" r="r" b="b"/>
              <a:pathLst>
                <a:path w="236220" h="7620">
                  <a:moveTo>
                    <a:pt x="220980" y="0"/>
                  </a:moveTo>
                  <a:lnTo>
                    <a:pt x="236220" y="0"/>
                  </a:lnTo>
                </a:path>
                <a:path w="236220" h="7620">
                  <a:moveTo>
                    <a:pt x="0" y="7620"/>
                  </a:moveTo>
                  <a:lnTo>
                    <a:pt x="7620" y="7620"/>
                  </a:lnTo>
                </a:path>
                <a:path w="236220" h="7620">
                  <a:moveTo>
                    <a:pt x="30480" y="7620"/>
                  </a:moveTo>
                  <a:lnTo>
                    <a:pt x="38100" y="762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787261" y="811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764402" y="807719"/>
              <a:ext cx="60960" cy="15240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869582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72630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787261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825361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87108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88632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90918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764402" y="815340"/>
              <a:ext cx="53340" cy="1524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718682" y="826769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787261" y="826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825361" y="826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871082" y="826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886322" y="826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764402" y="822959"/>
              <a:ext cx="53340" cy="1524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893942" y="815340"/>
              <a:ext cx="106679" cy="3048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427342" y="762000"/>
              <a:ext cx="1158240" cy="99060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8871082" y="8343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18682" y="830580"/>
              <a:ext cx="106679" cy="15240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8871082" y="8420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18682" y="838200"/>
              <a:ext cx="91440" cy="1524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703442" y="845819"/>
              <a:ext cx="281940" cy="6858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448421" y="853440"/>
              <a:ext cx="106680" cy="6858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779642" y="815340"/>
              <a:ext cx="1813560" cy="14478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787261" y="906780"/>
              <a:ext cx="121920" cy="6096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480681" y="960119"/>
              <a:ext cx="76200" cy="7620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9480681" y="97155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899781" y="922019"/>
              <a:ext cx="699515" cy="6858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023482" y="960119"/>
              <a:ext cx="129539" cy="5334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10143621" y="9867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585581" y="982980"/>
              <a:ext cx="13715" cy="7619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960742" y="990600"/>
              <a:ext cx="45719" cy="762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478902" y="982980"/>
              <a:ext cx="22859" cy="38100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10486521" y="10248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8905630" y="6533639"/>
            <a:ext cx="70993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10" dirty="0">
                <a:latin typeface="Calibri"/>
                <a:cs typeface="Calibri"/>
              </a:rPr>
              <a:t>ZONE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TRAVAUX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905630" y="6731759"/>
            <a:ext cx="6921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911725" y="6911591"/>
            <a:ext cx="107378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riv</a:t>
            </a:r>
            <a:r>
              <a:rPr sz="700" spc="-5" dirty="0">
                <a:latin typeface="Calibri"/>
                <a:cs typeface="Calibri"/>
              </a:rPr>
              <a:t>e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s)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1072895"/>
            <a:ext cx="10514330" cy="318770"/>
          </a:xfrm>
          <a:custGeom>
            <a:avLst/>
            <a:gdLst/>
            <a:ahLst/>
            <a:cxnLst/>
            <a:rect l="l" t="t" r="r" b="b"/>
            <a:pathLst>
              <a:path w="10514330" h="318769">
                <a:moveTo>
                  <a:pt x="10514075" y="318515"/>
                </a:moveTo>
                <a:lnTo>
                  <a:pt x="10514075" y="0"/>
                </a:lnTo>
                <a:lnTo>
                  <a:pt x="0" y="0"/>
                </a:lnTo>
                <a:lnTo>
                  <a:pt x="0" y="318515"/>
                </a:lnTo>
                <a:lnTo>
                  <a:pt x="10514075" y="31851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79052" y="241667"/>
            <a:ext cx="6743065" cy="1094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1724025" marR="172085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GESTION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CIRCULATION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23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OCTOBRE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AU 08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DECEMBRE 2023 / TRONCON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N°3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RUE DE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 REPUBLIQUE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4993" y="1403603"/>
            <a:ext cx="9768840" cy="5808345"/>
            <a:chOff x="514993" y="1403603"/>
            <a:chExt cx="9768840" cy="580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79" y="1403603"/>
              <a:ext cx="9750552" cy="5807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20846" y="3080004"/>
              <a:ext cx="447040" cy="74930"/>
            </a:xfrm>
            <a:custGeom>
              <a:avLst/>
              <a:gdLst/>
              <a:ahLst/>
              <a:cxnLst/>
              <a:rect l="l" t="t" r="r" b="b"/>
              <a:pathLst>
                <a:path w="447040" h="74930">
                  <a:moveTo>
                    <a:pt x="400287" y="31364"/>
                  </a:moveTo>
                  <a:lnTo>
                    <a:pt x="398322" y="16140"/>
                  </a:lnTo>
                  <a:lnTo>
                    <a:pt x="0" y="57912"/>
                  </a:lnTo>
                  <a:lnTo>
                    <a:pt x="1524" y="74676"/>
                  </a:lnTo>
                  <a:lnTo>
                    <a:pt x="400287" y="31364"/>
                  </a:lnTo>
                  <a:close/>
                </a:path>
                <a:path w="447040" h="74930">
                  <a:moveTo>
                    <a:pt x="446532" y="18288"/>
                  </a:moveTo>
                  <a:lnTo>
                    <a:pt x="396240" y="0"/>
                  </a:lnTo>
                  <a:lnTo>
                    <a:pt x="398322" y="16140"/>
                  </a:lnTo>
                  <a:lnTo>
                    <a:pt x="406908" y="15240"/>
                  </a:lnTo>
                  <a:lnTo>
                    <a:pt x="408432" y="30480"/>
                  </a:lnTo>
                  <a:lnTo>
                    <a:pt x="408432" y="43250"/>
                  </a:lnTo>
                  <a:lnTo>
                    <a:pt x="446532" y="18288"/>
                  </a:lnTo>
                  <a:close/>
                </a:path>
                <a:path w="447040" h="74930">
                  <a:moveTo>
                    <a:pt x="408432" y="30480"/>
                  </a:moveTo>
                  <a:lnTo>
                    <a:pt x="406908" y="15240"/>
                  </a:lnTo>
                  <a:lnTo>
                    <a:pt x="398322" y="16140"/>
                  </a:lnTo>
                  <a:lnTo>
                    <a:pt x="400287" y="31364"/>
                  </a:lnTo>
                  <a:lnTo>
                    <a:pt x="408432" y="30480"/>
                  </a:lnTo>
                  <a:close/>
                </a:path>
                <a:path w="447040" h="74930">
                  <a:moveTo>
                    <a:pt x="408432" y="43250"/>
                  </a:moveTo>
                  <a:lnTo>
                    <a:pt x="408432" y="30480"/>
                  </a:lnTo>
                  <a:lnTo>
                    <a:pt x="400287" y="31364"/>
                  </a:lnTo>
                  <a:lnTo>
                    <a:pt x="402336" y="47244"/>
                  </a:lnTo>
                  <a:lnTo>
                    <a:pt x="408432" y="43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3806" y="2322575"/>
              <a:ext cx="432815" cy="914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6374" y="2414015"/>
              <a:ext cx="432816" cy="929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90689" y="3966984"/>
              <a:ext cx="2814955" cy="3148965"/>
            </a:xfrm>
            <a:custGeom>
              <a:avLst/>
              <a:gdLst/>
              <a:ahLst/>
              <a:cxnLst/>
              <a:rect l="l" t="t" r="r" b="b"/>
              <a:pathLst>
                <a:path w="2814954" h="3148965">
                  <a:moveTo>
                    <a:pt x="15240" y="526161"/>
                  </a:moveTo>
                  <a:lnTo>
                    <a:pt x="0" y="524256"/>
                  </a:lnTo>
                  <a:lnTo>
                    <a:pt x="15240" y="566166"/>
                  </a:lnTo>
                  <a:lnTo>
                    <a:pt x="15240" y="534924"/>
                  </a:lnTo>
                  <a:lnTo>
                    <a:pt x="15240" y="526161"/>
                  </a:lnTo>
                  <a:close/>
                </a:path>
                <a:path w="2814954" h="3148965">
                  <a:moveTo>
                    <a:pt x="89916" y="1524"/>
                  </a:moveTo>
                  <a:lnTo>
                    <a:pt x="73152" y="0"/>
                  </a:lnTo>
                  <a:lnTo>
                    <a:pt x="16179" y="526275"/>
                  </a:lnTo>
                  <a:lnTo>
                    <a:pt x="16179" y="535012"/>
                  </a:lnTo>
                  <a:lnTo>
                    <a:pt x="16179" y="568731"/>
                  </a:lnTo>
                  <a:lnTo>
                    <a:pt x="18288" y="574548"/>
                  </a:lnTo>
                  <a:lnTo>
                    <a:pt x="48768" y="530352"/>
                  </a:lnTo>
                  <a:lnTo>
                    <a:pt x="32880" y="528358"/>
                  </a:lnTo>
                  <a:lnTo>
                    <a:pt x="89916" y="1524"/>
                  </a:lnTo>
                  <a:close/>
                </a:path>
                <a:path w="2814954" h="3148965">
                  <a:moveTo>
                    <a:pt x="2814828" y="2490203"/>
                  </a:moveTo>
                  <a:lnTo>
                    <a:pt x="815340" y="2490203"/>
                  </a:lnTo>
                  <a:lnTo>
                    <a:pt x="815340" y="3148571"/>
                  </a:lnTo>
                  <a:lnTo>
                    <a:pt x="2814828" y="3148571"/>
                  </a:lnTo>
                  <a:lnTo>
                    <a:pt x="2814828" y="24902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0" y="0"/>
                  </a:moveTo>
                  <a:lnTo>
                    <a:pt x="0" y="658367"/>
                  </a:lnTo>
                  <a:lnTo>
                    <a:pt x="1999487" y="658367"/>
                  </a:lnTo>
                  <a:lnTo>
                    <a:pt x="1999487" y="0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32525" y="6583679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44718" y="679246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50006">
              <a:solidFill>
                <a:srgbClr val="91D0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44718" y="697839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38004">
              <a:solidFill>
                <a:srgbClr val="ED7D3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92190" y="4770120"/>
              <a:ext cx="251460" cy="647700"/>
            </a:xfrm>
            <a:custGeom>
              <a:avLst/>
              <a:gdLst/>
              <a:ahLst/>
              <a:cxnLst/>
              <a:rect l="l" t="t" r="r" b="b"/>
              <a:pathLst>
                <a:path w="251459" h="647700">
                  <a:moveTo>
                    <a:pt x="15148" y="600105"/>
                  </a:moveTo>
                  <a:lnTo>
                    <a:pt x="0" y="594360"/>
                  </a:lnTo>
                  <a:lnTo>
                    <a:pt x="4572" y="647700"/>
                  </a:lnTo>
                  <a:lnTo>
                    <a:pt x="12192" y="640666"/>
                  </a:lnTo>
                  <a:lnTo>
                    <a:pt x="12192" y="608076"/>
                  </a:lnTo>
                  <a:lnTo>
                    <a:pt x="15148" y="600105"/>
                  </a:lnTo>
                  <a:close/>
                </a:path>
                <a:path w="251459" h="647700">
                  <a:moveTo>
                    <a:pt x="30466" y="605916"/>
                  </a:moveTo>
                  <a:lnTo>
                    <a:pt x="15148" y="600105"/>
                  </a:lnTo>
                  <a:lnTo>
                    <a:pt x="12192" y="608076"/>
                  </a:lnTo>
                  <a:lnTo>
                    <a:pt x="27432" y="614172"/>
                  </a:lnTo>
                  <a:lnTo>
                    <a:pt x="30466" y="605916"/>
                  </a:lnTo>
                  <a:close/>
                </a:path>
                <a:path w="251459" h="647700">
                  <a:moveTo>
                    <a:pt x="44196" y="611124"/>
                  </a:moveTo>
                  <a:lnTo>
                    <a:pt x="30466" y="605916"/>
                  </a:lnTo>
                  <a:lnTo>
                    <a:pt x="27432" y="614172"/>
                  </a:lnTo>
                  <a:lnTo>
                    <a:pt x="12192" y="608076"/>
                  </a:lnTo>
                  <a:lnTo>
                    <a:pt x="12192" y="640666"/>
                  </a:lnTo>
                  <a:lnTo>
                    <a:pt x="44196" y="611124"/>
                  </a:lnTo>
                  <a:close/>
                </a:path>
                <a:path w="251459" h="647700">
                  <a:moveTo>
                    <a:pt x="251460" y="4572"/>
                  </a:moveTo>
                  <a:lnTo>
                    <a:pt x="237744" y="0"/>
                  </a:lnTo>
                  <a:lnTo>
                    <a:pt x="15148" y="600105"/>
                  </a:lnTo>
                  <a:lnTo>
                    <a:pt x="30466" y="605916"/>
                  </a:lnTo>
                  <a:lnTo>
                    <a:pt x="251460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5161" y="3808475"/>
              <a:ext cx="304799" cy="15544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14494" y="3963923"/>
              <a:ext cx="304800" cy="15697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39413" y="3087636"/>
              <a:ext cx="5805805" cy="3169920"/>
            </a:xfrm>
            <a:custGeom>
              <a:avLst/>
              <a:gdLst/>
              <a:ahLst/>
              <a:cxnLst/>
              <a:rect l="l" t="t" r="r" b="b"/>
              <a:pathLst>
                <a:path w="5805805" h="3169920">
                  <a:moveTo>
                    <a:pt x="277368" y="10668"/>
                  </a:moveTo>
                  <a:lnTo>
                    <a:pt x="227076" y="0"/>
                  </a:lnTo>
                  <a:lnTo>
                    <a:pt x="217932" y="50292"/>
                  </a:lnTo>
                  <a:lnTo>
                    <a:pt x="205740" y="100584"/>
                  </a:lnTo>
                  <a:lnTo>
                    <a:pt x="205740" y="99060"/>
                  </a:lnTo>
                  <a:lnTo>
                    <a:pt x="199644" y="124968"/>
                  </a:lnTo>
                  <a:lnTo>
                    <a:pt x="199644" y="123444"/>
                  </a:lnTo>
                  <a:lnTo>
                    <a:pt x="193548" y="147828"/>
                  </a:lnTo>
                  <a:lnTo>
                    <a:pt x="185928" y="172212"/>
                  </a:lnTo>
                  <a:lnTo>
                    <a:pt x="185928" y="170688"/>
                  </a:lnTo>
                  <a:lnTo>
                    <a:pt x="178308" y="195072"/>
                  </a:lnTo>
                  <a:lnTo>
                    <a:pt x="178308" y="193548"/>
                  </a:lnTo>
                  <a:lnTo>
                    <a:pt x="169164" y="216408"/>
                  </a:lnTo>
                  <a:lnTo>
                    <a:pt x="150876" y="259080"/>
                  </a:lnTo>
                  <a:lnTo>
                    <a:pt x="140208" y="280416"/>
                  </a:lnTo>
                  <a:lnTo>
                    <a:pt x="128016" y="301752"/>
                  </a:lnTo>
                  <a:lnTo>
                    <a:pt x="103632" y="347472"/>
                  </a:lnTo>
                  <a:lnTo>
                    <a:pt x="94843" y="365023"/>
                  </a:lnTo>
                  <a:lnTo>
                    <a:pt x="6096" y="318516"/>
                  </a:lnTo>
                  <a:lnTo>
                    <a:pt x="0" y="597408"/>
                  </a:lnTo>
                  <a:lnTo>
                    <a:pt x="83820" y="537210"/>
                  </a:lnTo>
                  <a:lnTo>
                    <a:pt x="227076" y="434340"/>
                  </a:lnTo>
                  <a:lnTo>
                    <a:pt x="138925" y="388124"/>
                  </a:lnTo>
                  <a:lnTo>
                    <a:pt x="147828" y="370332"/>
                  </a:lnTo>
                  <a:lnTo>
                    <a:pt x="172212" y="324612"/>
                  </a:lnTo>
                  <a:lnTo>
                    <a:pt x="184404" y="303276"/>
                  </a:lnTo>
                  <a:lnTo>
                    <a:pt x="195072" y="280416"/>
                  </a:lnTo>
                  <a:lnTo>
                    <a:pt x="216408" y="236220"/>
                  </a:lnTo>
                  <a:lnTo>
                    <a:pt x="233172" y="187452"/>
                  </a:lnTo>
                  <a:lnTo>
                    <a:pt x="240792" y="161544"/>
                  </a:lnTo>
                  <a:lnTo>
                    <a:pt x="248412" y="137160"/>
                  </a:lnTo>
                  <a:lnTo>
                    <a:pt x="266700" y="60960"/>
                  </a:lnTo>
                  <a:lnTo>
                    <a:pt x="277368" y="10668"/>
                  </a:lnTo>
                  <a:close/>
                </a:path>
                <a:path w="5805805" h="3169920">
                  <a:moveTo>
                    <a:pt x="5805678" y="3148584"/>
                  </a:moveTo>
                  <a:lnTo>
                    <a:pt x="5792978" y="3122676"/>
                  </a:lnTo>
                  <a:lnTo>
                    <a:pt x="5781548" y="3095244"/>
                  </a:lnTo>
                  <a:lnTo>
                    <a:pt x="5781548" y="3096768"/>
                  </a:lnTo>
                  <a:lnTo>
                    <a:pt x="5768848" y="3069336"/>
                  </a:lnTo>
                  <a:lnTo>
                    <a:pt x="5768848" y="3070860"/>
                  </a:lnTo>
                  <a:lnTo>
                    <a:pt x="5758688" y="3043428"/>
                  </a:lnTo>
                  <a:lnTo>
                    <a:pt x="5759958" y="3044952"/>
                  </a:lnTo>
                  <a:lnTo>
                    <a:pt x="5749798" y="3019044"/>
                  </a:lnTo>
                  <a:lnTo>
                    <a:pt x="5751068" y="3020568"/>
                  </a:lnTo>
                  <a:lnTo>
                    <a:pt x="5742178" y="2994660"/>
                  </a:lnTo>
                  <a:lnTo>
                    <a:pt x="5743448" y="2996184"/>
                  </a:lnTo>
                  <a:lnTo>
                    <a:pt x="5735828" y="2970276"/>
                  </a:lnTo>
                  <a:lnTo>
                    <a:pt x="5737098" y="2971800"/>
                  </a:lnTo>
                  <a:lnTo>
                    <a:pt x="5734558" y="2958084"/>
                  </a:lnTo>
                  <a:lnTo>
                    <a:pt x="5734558" y="2959608"/>
                  </a:lnTo>
                  <a:lnTo>
                    <a:pt x="5732018" y="2947416"/>
                  </a:lnTo>
                  <a:lnTo>
                    <a:pt x="5732018" y="2927604"/>
                  </a:lnTo>
                  <a:lnTo>
                    <a:pt x="5734558" y="2915412"/>
                  </a:lnTo>
                  <a:lnTo>
                    <a:pt x="5732018" y="2916936"/>
                  </a:lnTo>
                  <a:lnTo>
                    <a:pt x="5734558" y="2908808"/>
                  </a:lnTo>
                  <a:lnTo>
                    <a:pt x="5735828" y="2904744"/>
                  </a:lnTo>
                  <a:lnTo>
                    <a:pt x="5734558" y="2904744"/>
                  </a:lnTo>
                  <a:lnTo>
                    <a:pt x="5737098" y="2892552"/>
                  </a:lnTo>
                  <a:lnTo>
                    <a:pt x="5737098" y="2894076"/>
                  </a:lnTo>
                  <a:lnTo>
                    <a:pt x="5738368" y="2887980"/>
                  </a:lnTo>
                  <a:lnTo>
                    <a:pt x="5739638" y="2881884"/>
                  </a:lnTo>
                  <a:lnTo>
                    <a:pt x="5738368" y="2883408"/>
                  </a:lnTo>
                  <a:lnTo>
                    <a:pt x="5745988" y="2859024"/>
                  </a:lnTo>
                  <a:lnTo>
                    <a:pt x="5761228" y="2798064"/>
                  </a:lnTo>
                  <a:lnTo>
                    <a:pt x="5762498" y="2784348"/>
                  </a:lnTo>
                  <a:lnTo>
                    <a:pt x="5765038" y="2772156"/>
                  </a:lnTo>
                  <a:lnTo>
                    <a:pt x="5765038" y="2735580"/>
                  </a:lnTo>
                  <a:lnTo>
                    <a:pt x="5757418" y="2667000"/>
                  </a:lnTo>
                  <a:lnTo>
                    <a:pt x="5744718" y="2621280"/>
                  </a:lnTo>
                  <a:lnTo>
                    <a:pt x="5735828" y="2598420"/>
                  </a:lnTo>
                  <a:lnTo>
                    <a:pt x="5724398" y="2574036"/>
                  </a:lnTo>
                  <a:lnTo>
                    <a:pt x="5716778" y="2561844"/>
                  </a:lnTo>
                  <a:lnTo>
                    <a:pt x="5711698" y="2549652"/>
                  </a:lnTo>
                  <a:lnTo>
                    <a:pt x="5678678" y="2499360"/>
                  </a:lnTo>
                  <a:lnTo>
                    <a:pt x="5639308" y="2449068"/>
                  </a:lnTo>
                  <a:lnTo>
                    <a:pt x="5597398" y="2403348"/>
                  </a:lnTo>
                  <a:lnTo>
                    <a:pt x="5551678" y="2360676"/>
                  </a:lnTo>
                  <a:lnTo>
                    <a:pt x="5500878" y="2321052"/>
                  </a:lnTo>
                  <a:lnTo>
                    <a:pt x="5447538" y="2286000"/>
                  </a:lnTo>
                  <a:lnTo>
                    <a:pt x="5389118" y="2255520"/>
                  </a:lnTo>
                  <a:lnTo>
                    <a:pt x="5357368" y="2244852"/>
                  </a:lnTo>
                  <a:lnTo>
                    <a:pt x="5339588" y="2238756"/>
                  </a:lnTo>
                  <a:lnTo>
                    <a:pt x="5302758" y="2232660"/>
                  </a:lnTo>
                  <a:lnTo>
                    <a:pt x="5282438" y="2231136"/>
                  </a:lnTo>
                  <a:lnTo>
                    <a:pt x="5262118" y="2231034"/>
                  </a:lnTo>
                  <a:lnTo>
                    <a:pt x="5243068" y="2229612"/>
                  </a:lnTo>
                  <a:lnTo>
                    <a:pt x="5135118" y="2229612"/>
                  </a:lnTo>
                  <a:lnTo>
                    <a:pt x="5133848" y="2229485"/>
                  </a:lnTo>
                  <a:lnTo>
                    <a:pt x="5119878" y="2228088"/>
                  </a:lnTo>
                  <a:lnTo>
                    <a:pt x="5121148" y="2228088"/>
                  </a:lnTo>
                  <a:lnTo>
                    <a:pt x="5119878" y="2227961"/>
                  </a:lnTo>
                  <a:lnTo>
                    <a:pt x="5105908" y="2226564"/>
                  </a:lnTo>
                  <a:lnTo>
                    <a:pt x="5109718" y="2226564"/>
                  </a:lnTo>
                  <a:lnTo>
                    <a:pt x="5095748" y="2223516"/>
                  </a:lnTo>
                  <a:lnTo>
                    <a:pt x="5098288" y="2223516"/>
                  </a:lnTo>
                  <a:lnTo>
                    <a:pt x="5088128" y="2220468"/>
                  </a:lnTo>
                  <a:lnTo>
                    <a:pt x="5090668" y="2221992"/>
                  </a:lnTo>
                  <a:lnTo>
                    <a:pt x="5083556" y="2218334"/>
                  </a:lnTo>
                  <a:lnTo>
                    <a:pt x="5080508" y="2215896"/>
                  </a:lnTo>
                  <a:lnTo>
                    <a:pt x="5074158" y="2209800"/>
                  </a:lnTo>
                  <a:lnTo>
                    <a:pt x="5075428" y="2212848"/>
                  </a:lnTo>
                  <a:lnTo>
                    <a:pt x="5071618" y="2205228"/>
                  </a:lnTo>
                  <a:lnTo>
                    <a:pt x="5072888" y="2208276"/>
                  </a:lnTo>
                  <a:lnTo>
                    <a:pt x="5069078" y="2202180"/>
                  </a:lnTo>
                  <a:lnTo>
                    <a:pt x="5069078" y="2203704"/>
                  </a:lnTo>
                  <a:lnTo>
                    <a:pt x="5066538" y="2196084"/>
                  </a:lnTo>
                  <a:lnTo>
                    <a:pt x="5067808" y="2199132"/>
                  </a:lnTo>
                  <a:lnTo>
                    <a:pt x="5066538" y="2189988"/>
                  </a:lnTo>
                  <a:lnTo>
                    <a:pt x="5066538" y="2191512"/>
                  </a:lnTo>
                  <a:lnTo>
                    <a:pt x="5065268" y="2183892"/>
                  </a:lnTo>
                  <a:lnTo>
                    <a:pt x="5065268" y="2185416"/>
                  </a:lnTo>
                  <a:lnTo>
                    <a:pt x="5056378" y="2141220"/>
                  </a:lnTo>
                  <a:lnTo>
                    <a:pt x="5019548" y="2090928"/>
                  </a:lnTo>
                  <a:lnTo>
                    <a:pt x="5005578" y="2081784"/>
                  </a:lnTo>
                  <a:lnTo>
                    <a:pt x="4992878" y="2072640"/>
                  </a:lnTo>
                  <a:lnTo>
                    <a:pt x="4962398" y="2057400"/>
                  </a:lnTo>
                  <a:lnTo>
                    <a:pt x="4945888" y="2052828"/>
                  </a:lnTo>
                  <a:lnTo>
                    <a:pt x="4929378" y="2051304"/>
                  </a:lnTo>
                  <a:lnTo>
                    <a:pt x="4912868" y="2051304"/>
                  </a:lnTo>
                  <a:lnTo>
                    <a:pt x="4874768" y="2057400"/>
                  </a:lnTo>
                  <a:lnTo>
                    <a:pt x="4835398" y="2071116"/>
                  </a:lnTo>
                  <a:lnTo>
                    <a:pt x="4801108" y="2087880"/>
                  </a:lnTo>
                  <a:lnTo>
                    <a:pt x="4771898" y="2113788"/>
                  </a:lnTo>
                  <a:lnTo>
                    <a:pt x="4749038" y="2162556"/>
                  </a:lnTo>
                  <a:lnTo>
                    <a:pt x="4745228" y="2179320"/>
                  </a:lnTo>
                  <a:lnTo>
                    <a:pt x="4741418" y="2194560"/>
                  </a:lnTo>
                  <a:lnTo>
                    <a:pt x="4741418" y="2193036"/>
                  </a:lnTo>
                  <a:lnTo>
                    <a:pt x="4737608" y="2208276"/>
                  </a:lnTo>
                  <a:lnTo>
                    <a:pt x="4738878" y="2206752"/>
                  </a:lnTo>
                  <a:lnTo>
                    <a:pt x="4733798" y="2218944"/>
                  </a:lnTo>
                  <a:lnTo>
                    <a:pt x="4733798" y="2217420"/>
                  </a:lnTo>
                  <a:lnTo>
                    <a:pt x="4731258" y="2229612"/>
                  </a:lnTo>
                  <a:lnTo>
                    <a:pt x="4728718" y="2240280"/>
                  </a:lnTo>
                  <a:lnTo>
                    <a:pt x="4724908" y="2249424"/>
                  </a:lnTo>
                  <a:lnTo>
                    <a:pt x="4722368" y="2260092"/>
                  </a:lnTo>
                  <a:lnTo>
                    <a:pt x="4717288" y="2276856"/>
                  </a:lnTo>
                  <a:lnTo>
                    <a:pt x="4714748" y="2293620"/>
                  </a:lnTo>
                  <a:lnTo>
                    <a:pt x="4714748" y="2301240"/>
                  </a:lnTo>
                  <a:lnTo>
                    <a:pt x="4713478" y="2308860"/>
                  </a:lnTo>
                  <a:lnTo>
                    <a:pt x="4712208" y="2321052"/>
                  </a:lnTo>
                  <a:lnTo>
                    <a:pt x="4712208" y="2337816"/>
                  </a:lnTo>
                  <a:lnTo>
                    <a:pt x="4713478" y="2346960"/>
                  </a:lnTo>
                  <a:lnTo>
                    <a:pt x="4718558" y="2362200"/>
                  </a:lnTo>
                  <a:lnTo>
                    <a:pt x="4723638" y="2369820"/>
                  </a:lnTo>
                  <a:lnTo>
                    <a:pt x="4728718" y="2378964"/>
                  </a:lnTo>
                  <a:lnTo>
                    <a:pt x="4738878" y="2392502"/>
                  </a:lnTo>
                  <a:lnTo>
                    <a:pt x="4740148" y="2394204"/>
                  </a:lnTo>
                  <a:lnTo>
                    <a:pt x="4747768" y="2403348"/>
                  </a:lnTo>
                  <a:lnTo>
                    <a:pt x="4755388" y="2409444"/>
                  </a:lnTo>
                  <a:lnTo>
                    <a:pt x="4760468" y="2412923"/>
                  </a:lnTo>
                  <a:lnTo>
                    <a:pt x="4764278" y="2415540"/>
                  </a:lnTo>
                  <a:lnTo>
                    <a:pt x="4771898" y="2420112"/>
                  </a:lnTo>
                  <a:lnTo>
                    <a:pt x="4778248" y="2422652"/>
                  </a:lnTo>
                  <a:lnTo>
                    <a:pt x="4779518" y="2423160"/>
                  </a:lnTo>
                  <a:lnTo>
                    <a:pt x="4785868" y="2426017"/>
                  </a:lnTo>
                  <a:lnTo>
                    <a:pt x="4789678" y="2427732"/>
                  </a:lnTo>
                  <a:lnTo>
                    <a:pt x="4790948" y="2428113"/>
                  </a:lnTo>
                  <a:lnTo>
                    <a:pt x="4799838" y="2430780"/>
                  </a:lnTo>
                  <a:lnTo>
                    <a:pt x="4804918" y="2432304"/>
                  </a:lnTo>
                  <a:lnTo>
                    <a:pt x="4813732" y="2430183"/>
                  </a:lnTo>
                  <a:lnTo>
                    <a:pt x="4836668" y="2514333"/>
                  </a:lnTo>
                  <a:lnTo>
                    <a:pt x="4840478" y="2528316"/>
                  </a:lnTo>
                  <a:lnTo>
                    <a:pt x="5048758" y="2339340"/>
                  </a:lnTo>
                  <a:lnTo>
                    <a:pt x="4813808" y="2293658"/>
                  </a:lnTo>
                  <a:lnTo>
                    <a:pt x="4813808" y="2383536"/>
                  </a:lnTo>
                  <a:lnTo>
                    <a:pt x="4800625" y="2382088"/>
                  </a:lnTo>
                  <a:lnTo>
                    <a:pt x="4807458" y="2382837"/>
                  </a:lnTo>
                  <a:lnTo>
                    <a:pt x="4813808" y="2383536"/>
                  </a:lnTo>
                  <a:lnTo>
                    <a:pt x="4813808" y="2293658"/>
                  </a:lnTo>
                  <a:lnTo>
                    <a:pt x="4774438" y="2286000"/>
                  </a:lnTo>
                  <a:lnTo>
                    <a:pt x="4799266" y="2377084"/>
                  </a:lnTo>
                  <a:lnTo>
                    <a:pt x="4789678" y="2371344"/>
                  </a:lnTo>
                  <a:lnTo>
                    <a:pt x="4790948" y="2372868"/>
                  </a:lnTo>
                  <a:lnTo>
                    <a:pt x="4784598" y="2368296"/>
                  </a:lnTo>
                  <a:lnTo>
                    <a:pt x="4785868" y="2369820"/>
                  </a:lnTo>
                  <a:lnTo>
                    <a:pt x="4779518" y="2365248"/>
                  </a:lnTo>
                  <a:lnTo>
                    <a:pt x="4783328" y="2366772"/>
                  </a:lnTo>
                  <a:lnTo>
                    <a:pt x="4776978" y="2360676"/>
                  </a:lnTo>
                  <a:lnTo>
                    <a:pt x="4778248" y="2363724"/>
                  </a:lnTo>
                  <a:lnTo>
                    <a:pt x="4774438" y="2356104"/>
                  </a:lnTo>
                  <a:lnTo>
                    <a:pt x="4774438" y="2357628"/>
                  </a:lnTo>
                  <a:lnTo>
                    <a:pt x="4770628" y="2351532"/>
                  </a:lnTo>
                  <a:lnTo>
                    <a:pt x="4770628" y="2353056"/>
                  </a:lnTo>
                  <a:lnTo>
                    <a:pt x="4764278" y="2340864"/>
                  </a:lnTo>
                  <a:lnTo>
                    <a:pt x="4764278" y="2342388"/>
                  </a:lnTo>
                  <a:lnTo>
                    <a:pt x="4763008" y="2336292"/>
                  </a:lnTo>
                  <a:lnTo>
                    <a:pt x="4763008" y="2337816"/>
                  </a:lnTo>
                  <a:lnTo>
                    <a:pt x="4760468" y="2325624"/>
                  </a:lnTo>
                  <a:lnTo>
                    <a:pt x="4761738" y="2328672"/>
                  </a:lnTo>
                  <a:lnTo>
                    <a:pt x="4761738" y="2314956"/>
                  </a:lnTo>
                  <a:lnTo>
                    <a:pt x="4763008" y="2308860"/>
                  </a:lnTo>
                  <a:lnTo>
                    <a:pt x="4764278" y="2301240"/>
                  </a:lnTo>
                  <a:lnTo>
                    <a:pt x="4764278" y="2302764"/>
                  </a:lnTo>
                  <a:lnTo>
                    <a:pt x="4766818" y="2287524"/>
                  </a:lnTo>
                  <a:lnTo>
                    <a:pt x="4770628" y="2270760"/>
                  </a:lnTo>
                  <a:lnTo>
                    <a:pt x="4770628" y="2272284"/>
                  </a:lnTo>
                  <a:lnTo>
                    <a:pt x="4771898" y="2263140"/>
                  </a:lnTo>
                  <a:lnTo>
                    <a:pt x="4778248" y="2244852"/>
                  </a:lnTo>
                  <a:lnTo>
                    <a:pt x="4783328" y="2234184"/>
                  </a:lnTo>
                  <a:lnTo>
                    <a:pt x="4785868" y="2220468"/>
                  </a:lnTo>
                  <a:lnTo>
                    <a:pt x="4790948" y="2206752"/>
                  </a:lnTo>
                  <a:lnTo>
                    <a:pt x="4793488" y="2191512"/>
                  </a:lnTo>
                  <a:lnTo>
                    <a:pt x="4801108" y="2167991"/>
                  </a:lnTo>
                  <a:lnTo>
                    <a:pt x="4802378" y="2164080"/>
                  </a:lnTo>
                  <a:lnTo>
                    <a:pt x="4801108" y="2165604"/>
                  </a:lnTo>
                  <a:lnTo>
                    <a:pt x="4807458" y="2151888"/>
                  </a:lnTo>
                  <a:lnTo>
                    <a:pt x="4806188" y="2154936"/>
                  </a:lnTo>
                  <a:lnTo>
                    <a:pt x="4807458" y="2152650"/>
                  </a:lnTo>
                  <a:lnTo>
                    <a:pt x="4813808" y="2141220"/>
                  </a:lnTo>
                  <a:lnTo>
                    <a:pt x="4812538" y="2144268"/>
                  </a:lnTo>
                  <a:lnTo>
                    <a:pt x="4813808" y="2142744"/>
                  </a:lnTo>
                  <a:lnTo>
                    <a:pt x="4815078" y="2141220"/>
                  </a:lnTo>
                  <a:lnTo>
                    <a:pt x="4816348" y="2140077"/>
                  </a:lnTo>
                  <a:lnTo>
                    <a:pt x="4817618" y="2138934"/>
                  </a:lnTo>
                  <a:lnTo>
                    <a:pt x="4820158" y="2136648"/>
                  </a:lnTo>
                  <a:lnTo>
                    <a:pt x="4817618" y="2138172"/>
                  </a:lnTo>
                  <a:lnTo>
                    <a:pt x="4822698" y="2134514"/>
                  </a:lnTo>
                  <a:lnTo>
                    <a:pt x="4823968" y="2133600"/>
                  </a:lnTo>
                  <a:lnTo>
                    <a:pt x="4822698" y="2133600"/>
                  </a:lnTo>
                  <a:lnTo>
                    <a:pt x="4829048" y="2129028"/>
                  </a:lnTo>
                  <a:lnTo>
                    <a:pt x="4827778" y="2130552"/>
                  </a:lnTo>
                  <a:lnTo>
                    <a:pt x="4829048" y="2129790"/>
                  </a:lnTo>
                  <a:lnTo>
                    <a:pt x="4840478" y="2122932"/>
                  </a:lnTo>
                  <a:lnTo>
                    <a:pt x="4839208" y="2124456"/>
                  </a:lnTo>
                  <a:lnTo>
                    <a:pt x="4840478" y="2123859"/>
                  </a:lnTo>
                  <a:lnTo>
                    <a:pt x="4853178" y="2118004"/>
                  </a:lnTo>
                  <a:lnTo>
                    <a:pt x="4855718" y="2116836"/>
                  </a:lnTo>
                  <a:lnTo>
                    <a:pt x="4853178" y="2116836"/>
                  </a:lnTo>
                  <a:lnTo>
                    <a:pt x="4869688" y="2111171"/>
                  </a:lnTo>
                  <a:lnTo>
                    <a:pt x="4870958" y="2110740"/>
                  </a:lnTo>
                  <a:lnTo>
                    <a:pt x="4869688" y="2110740"/>
                  </a:lnTo>
                  <a:lnTo>
                    <a:pt x="4884928" y="2106511"/>
                  </a:lnTo>
                  <a:lnTo>
                    <a:pt x="4886198" y="2106168"/>
                  </a:lnTo>
                  <a:lnTo>
                    <a:pt x="4884928" y="2106168"/>
                  </a:lnTo>
                  <a:lnTo>
                    <a:pt x="4900168" y="2103348"/>
                  </a:lnTo>
                  <a:lnTo>
                    <a:pt x="4901438" y="2103120"/>
                  </a:lnTo>
                  <a:lnTo>
                    <a:pt x="4900168" y="2103120"/>
                  </a:lnTo>
                  <a:lnTo>
                    <a:pt x="4914138" y="2101824"/>
                  </a:lnTo>
                  <a:lnTo>
                    <a:pt x="4916678" y="2101596"/>
                  </a:lnTo>
                  <a:lnTo>
                    <a:pt x="4924298" y="2101596"/>
                  </a:lnTo>
                  <a:lnTo>
                    <a:pt x="4929378" y="2102142"/>
                  </a:lnTo>
                  <a:lnTo>
                    <a:pt x="4935728" y="2102840"/>
                  </a:lnTo>
                  <a:lnTo>
                    <a:pt x="4938268" y="2103120"/>
                  </a:lnTo>
                  <a:lnTo>
                    <a:pt x="4935728" y="2101596"/>
                  </a:lnTo>
                  <a:lnTo>
                    <a:pt x="4945888" y="2105660"/>
                  </a:lnTo>
                  <a:lnTo>
                    <a:pt x="4947158" y="2106168"/>
                  </a:lnTo>
                  <a:lnTo>
                    <a:pt x="4945888" y="2104644"/>
                  </a:lnTo>
                  <a:lnTo>
                    <a:pt x="4958588" y="2110740"/>
                  </a:lnTo>
                  <a:lnTo>
                    <a:pt x="4954778" y="2109216"/>
                  </a:lnTo>
                  <a:lnTo>
                    <a:pt x="4958588" y="2111044"/>
                  </a:lnTo>
                  <a:lnTo>
                    <a:pt x="4966208" y="2114702"/>
                  </a:lnTo>
                  <a:lnTo>
                    <a:pt x="4967478" y="2115312"/>
                  </a:lnTo>
                  <a:lnTo>
                    <a:pt x="4966208" y="2113788"/>
                  </a:lnTo>
                  <a:lnTo>
                    <a:pt x="4975098" y="2121789"/>
                  </a:lnTo>
                  <a:lnTo>
                    <a:pt x="4976368" y="2122932"/>
                  </a:lnTo>
                  <a:lnTo>
                    <a:pt x="4975098" y="2121408"/>
                  </a:lnTo>
                  <a:lnTo>
                    <a:pt x="4987798" y="2130552"/>
                  </a:lnTo>
                  <a:lnTo>
                    <a:pt x="4985258" y="2129028"/>
                  </a:lnTo>
                  <a:lnTo>
                    <a:pt x="4987798" y="2131060"/>
                  </a:lnTo>
                  <a:lnTo>
                    <a:pt x="4995418" y="2137156"/>
                  </a:lnTo>
                  <a:lnTo>
                    <a:pt x="4996688" y="2138172"/>
                  </a:lnTo>
                  <a:lnTo>
                    <a:pt x="5004308" y="2147316"/>
                  </a:lnTo>
                  <a:lnTo>
                    <a:pt x="5006848" y="2153412"/>
                  </a:lnTo>
                  <a:lnTo>
                    <a:pt x="5006848" y="2150364"/>
                  </a:lnTo>
                  <a:lnTo>
                    <a:pt x="5008118" y="2157984"/>
                  </a:lnTo>
                  <a:lnTo>
                    <a:pt x="5008118" y="2154936"/>
                  </a:lnTo>
                  <a:lnTo>
                    <a:pt x="5010658" y="2162556"/>
                  </a:lnTo>
                  <a:lnTo>
                    <a:pt x="5010658" y="2161032"/>
                  </a:lnTo>
                  <a:lnTo>
                    <a:pt x="5013198" y="2176272"/>
                  </a:lnTo>
                  <a:lnTo>
                    <a:pt x="5014468" y="2193036"/>
                  </a:lnTo>
                  <a:lnTo>
                    <a:pt x="5018278" y="2203704"/>
                  </a:lnTo>
                  <a:lnTo>
                    <a:pt x="5020818" y="2212848"/>
                  </a:lnTo>
                  <a:lnTo>
                    <a:pt x="5023358" y="2223516"/>
                  </a:lnTo>
                  <a:lnTo>
                    <a:pt x="5029708" y="2234184"/>
                  </a:lnTo>
                  <a:lnTo>
                    <a:pt x="5069078" y="2267712"/>
                  </a:lnTo>
                  <a:lnTo>
                    <a:pt x="5075428" y="2269782"/>
                  </a:lnTo>
                  <a:lnTo>
                    <a:pt x="5076698" y="2270201"/>
                  </a:lnTo>
                  <a:lnTo>
                    <a:pt x="5081778" y="2271865"/>
                  </a:lnTo>
                  <a:lnTo>
                    <a:pt x="5083048" y="2272284"/>
                  </a:lnTo>
                  <a:lnTo>
                    <a:pt x="5084318" y="2272538"/>
                  </a:lnTo>
                  <a:lnTo>
                    <a:pt x="5090668" y="2273808"/>
                  </a:lnTo>
                  <a:lnTo>
                    <a:pt x="5095748" y="2274824"/>
                  </a:lnTo>
                  <a:lnTo>
                    <a:pt x="5098288" y="2275332"/>
                  </a:lnTo>
                  <a:lnTo>
                    <a:pt x="5105908" y="2276017"/>
                  </a:lnTo>
                  <a:lnTo>
                    <a:pt x="5149088" y="2279904"/>
                  </a:lnTo>
                  <a:lnTo>
                    <a:pt x="5263388" y="2280005"/>
                  </a:lnTo>
                  <a:lnTo>
                    <a:pt x="5297678" y="2282952"/>
                  </a:lnTo>
                  <a:lnTo>
                    <a:pt x="5296408" y="2282952"/>
                  </a:lnTo>
                  <a:lnTo>
                    <a:pt x="5297678" y="2283180"/>
                  </a:lnTo>
                  <a:lnTo>
                    <a:pt x="5311648" y="2285758"/>
                  </a:lnTo>
                  <a:lnTo>
                    <a:pt x="5312918" y="2286000"/>
                  </a:lnTo>
                  <a:lnTo>
                    <a:pt x="5311648" y="2284476"/>
                  </a:lnTo>
                  <a:lnTo>
                    <a:pt x="5326888" y="2288692"/>
                  </a:lnTo>
                  <a:lnTo>
                    <a:pt x="5328158" y="2289048"/>
                  </a:lnTo>
                  <a:lnTo>
                    <a:pt x="5326888" y="2287524"/>
                  </a:lnTo>
                  <a:lnTo>
                    <a:pt x="5342128" y="2292096"/>
                  </a:lnTo>
                  <a:lnTo>
                    <a:pt x="5340858" y="2292096"/>
                  </a:lnTo>
                  <a:lnTo>
                    <a:pt x="5342128" y="2292477"/>
                  </a:lnTo>
                  <a:lnTo>
                    <a:pt x="5356098" y="2296668"/>
                  </a:lnTo>
                  <a:lnTo>
                    <a:pt x="5354828" y="2296668"/>
                  </a:lnTo>
                  <a:lnTo>
                    <a:pt x="5356098" y="2297176"/>
                  </a:lnTo>
                  <a:lnTo>
                    <a:pt x="5368798" y="2302256"/>
                  </a:lnTo>
                  <a:lnTo>
                    <a:pt x="5370068" y="2302764"/>
                  </a:lnTo>
                  <a:lnTo>
                    <a:pt x="5368798" y="2301240"/>
                  </a:lnTo>
                  <a:lnTo>
                    <a:pt x="5395468" y="2314321"/>
                  </a:lnTo>
                  <a:lnTo>
                    <a:pt x="5396738" y="2314956"/>
                  </a:lnTo>
                  <a:lnTo>
                    <a:pt x="5395468" y="2313432"/>
                  </a:lnTo>
                  <a:lnTo>
                    <a:pt x="5423408" y="2328672"/>
                  </a:lnTo>
                  <a:lnTo>
                    <a:pt x="5422138" y="2328672"/>
                  </a:lnTo>
                  <a:lnTo>
                    <a:pt x="5423408" y="2329510"/>
                  </a:lnTo>
                  <a:lnTo>
                    <a:pt x="5447538" y="2345436"/>
                  </a:lnTo>
                  <a:lnTo>
                    <a:pt x="5447538" y="2343912"/>
                  </a:lnTo>
                  <a:lnTo>
                    <a:pt x="5494528" y="2379522"/>
                  </a:lnTo>
                  <a:lnTo>
                    <a:pt x="5495798" y="2380488"/>
                  </a:lnTo>
                  <a:lnTo>
                    <a:pt x="5494528" y="2378964"/>
                  </a:lnTo>
                  <a:lnTo>
                    <a:pt x="5518658" y="2398776"/>
                  </a:lnTo>
                  <a:lnTo>
                    <a:pt x="5517388" y="2398776"/>
                  </a:lnTo>
                  <a:lnTo>
                    <a:pt x="5518658" y="2399868"/>
                  </a:lnTo>
                  <a:lnTo>
                    <a:pt x="5540248" y="2418588"/>
                  </a:lnTo>
                  <a:lnTo>
                    <a:pt x="5540248" y="2417064"/>
                  </a:lnTo>
                  <a:lnTo>
                    <a:pt x="5561838" y="2438400"/>
                  </a:lnTo>
                  <a:lnTo>
                    <a:pt x="5560568" y="2438400"/>
                  </a:lnTo>
                  <a:lnTo>
                    <a:pt x="5561838" y="2439644"/>
                  </a:lnTo>
                  <a:lnTo>
                    <a:pt x="5582158" y="2459736"/>
                  </a:lnTo>
                  <a:lnTo>
                    <a:pt x="5601208" y="2482596"/>
                  </a:lnTo>
                  <a:lnTo>
                    <a:pt x="5601208" y="2481072"/>
                  </a:lnTo>
                  <a:lnTo>
                    <a:pt x="5621528" y="2505456"/>
                  </a:lnTo>
                  <a:lnTo>
                    <a:pt x="5620258" y="2505456"/>
                  </a:lnTo>
                  <a:lnTo>
                    <a:pt x="5621528" y="2507196"/>
                  </a:lnTo>
                  <a:lnTo>
                    <a:pt x="5638038" y="2529840"/>
                  </a:lnTo>
                  <a:lnTo>
                    <a:pt x="5638038" y="2528316"/>
                  </a:lnTo>
                  <a:lnTo>
                    <a:pt x="5653278" y="2552700"/>
                  </a:lnTo>
                  <a:lnTo>
                    <a:pt x="5653278" y="2551176"/>
                  </a:lnTo>
                  <a:lnTo>
                    <a:pt x="5668518" y="2575560"/>
                  </a:lnTo>
                  <a:lnTo>
                    <a:pt x="5667248" y="2574036"/>
                  </a:lnTo>
                  <a:lnTo>
                    <a:pt x="5668518" y="2576068"/>
                  </a:lnTo>
                  <a:lnTo>
                    <a:pt x="5674868" y="2586228"/>
                  </a:lnTo>
                  <a:lnTo>
                    <a:pt x="5673598" y="2586228"/>
                  </a:lnTo>
                  <a:lnTo>
                    <a:pt x="5674868" y="2588895"/>
                  </a:lnTo>
                  <a:lnTo>
                    <a:pt x="5678678" y="2596896"/>
                  </a:lnTo>
                  <a:lnTo>
                    <a:pt x="5678678" y="2595372"/>
                  </a:lnTo>
                  <a:lnTo>
                    <a:pt x="5690108" y="2618232"/>
                  </a:lnTo>
                  <a:lnTo>
                    <a:pt x="5688838" y="2616708"/>
                  </a:lnTo>
                  <a:lnTo>
                    <a:pt x="5690108" y="2619756"/>
                  </a:lnTo>
                  <a:lnTo>
                    <a:pt x="5697728" y="2638044"/>
                  </a:lnTo>
                  <a:lnTo>
                    <a:pt x="5696458" y="2636520"/>
                  </a:lnTo>
                  <a:lnTo>
                    <a:pt x="5697728" y="2640076"/>
                  </a:lnTo>
                  <a:lnTo>
                    <a:pt x="5704078" y="2657856"/>
                  </a:lnTo>
                  <a:lnTo>
                    <a:pt x="5701538" y="2656332"/>
                  </a:lnTo>
                  <a:lnTo>
                    <a:pt x="5704078" y="2667000"/>
                  </a:lnTo>
                  <a:lnTo>
                    <a:pt x="5706618" y="2677668"/>
                  </a:lnTo>
                  <a:lnTo>
                    <a:pt x="5706618" y="2676144"/>
                  </a:lnTo>
                  <a:lnTo>
                    <a:pt x="5711698" y="2697480"/>
                  </a:lnTo>
                  <a:lnTo>
                    <a:pt x="5709158" y="2695956"/>
                  </a:lnTo>
                  <a:lnTo>
                    <a:pt x="5711698" y="2710180"/>
                  </a:lnTo>
                  <a:lnTo>
                    <a:pt x="5712968" y="2717292"/>
                  </a:lnTo>
                  <a:lnTo>
                    <a:pt x="5712968" y="2715768"/>
                  </a:lnTo>
                  <a:lnTo>
                    <a:pt x="5714238" y="2738628"/>
                  </a:lnTo>
                  <a:lnTo>
                    <a:pt x="5714238" y="2767584"/>
                  </a:lnTo>
                  <a:lnTo>
                    <a:pt x="5712968" y="2779776"/>
                  </a:lnTo>
                  <a:lnTo>
                    <a:pt x="5714238" y="2778252"/>
                  </a:lnTo>
                  <a:lnTo>
                    <a:pt x="5709158" y="2799588"/>
                  </a:lnTo>
                  <a:lnTo>
                    <a:pt x="5691378" y="2871216"/>
                  </a:lnTo>
                  <a:lnTo>
                    <a:pt x="5688838" y="2883408"/>
                  </a:lnTo>
                  <a:lnTo>
                    <a:pt x="5685028" y="2897124"/>
                  </a:lnTo>
                  <a:lnTo>
                    <a:pt x="5682488" y="2924556"/>
                  </a:lnTo>
                  <a:lnTo>
                    <a:pt x="5682488" y="2938272"/>
                  </a:lnTo>
                  <a:lnTo>
                    <a:pt x="5686298" y="2980944"/>
                  </a:lnTo>
                  <a:lnTo>
                    <a:pt x="5701538" y="3035808"/>
                  </a:lnTo>
                  <a:lnTo>
                    <a:pt x="5712968" y="3063240"/>
                  </a:lnTo>
                  <a:lnTo>
                    <a:pt x="5714238" y="3066478"/>
                  </a:lnTo>
                  <a:lnTo>
                    <a:pt x="5723128" y="3089148"/>
                  </a:lnTo>
                  <a:lnTo>
                    <a:pt x="5732018" y="3109353"/>
                  </a:lnTo>
                  <a:lnTo>
                    <a:pt x="5735828" y="3118015"/>
                  </a:lnTo>
                  <a:lnTo>
                    <a:pt x="5742178" y="3132455"/>
                  </a:lnTo>
                  <a:lnTo>
                    <a:pt x="5747258" y="3144012"/>
                  </a:lnTo>
                  <a:lnTo>
                    <a:pt x="5749798" y="3148711"/>
                  </a:lnTo>
                  <a:lnTo>
                    <a:pt x="5758688" y="3165208"/>
                  </a:lnTo>
                  <a:lnTo>
                    <a:pt x="5761228" y="3169920"/>
                  </a:lnTo>
                  <a:lnTo>
                    <a:pt x="5805678" y="3148584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86761" y="3116579"/>
              <a:ext cx="1999614" cy="2179320"/>
            </a:xfrm>
            <a:custGeom>
              <a:avLst/>
              <a:gdLst/>
              <a:ahLst/>
              <a:cxnLst/>
              <a:rect l="l" t="t" r="r" b="b"/>
              <a:pathLst>
                <a:path w="1999615" h="2179320">
                  <a:moveTo>
                    <a:pt x="1999487" y="0"/>
                  </a:moveTo>
                  <a:lnTo>
                    <a:pt x="1717547" y="312419"/>
                  </a:lnTo>
                  <a:lnTo>
                    <a:pt x="1309115" y="760475"/>
                  </a:lnTo>
                  <a:lnTo>
                    <a:pt x="1272648" y="801137"/>
                  </a:lnTo>
                  <a:lnTo>
                    <a:pt x="1237926" y="840162"/>
                  </a:lnTo>
                  <a:lnTo>
                    <a:pt x="1204504" y="877926"/>
                  </a:lnTo>
                  <a:lnTo>
                    <a:pt x="1171931" y="914802"/>
                  </a:lnTo>
                  <a:lnTo>
                    <a:pt x="1139761" y="951166"/>
                  </a:lnTo>
                  <a:lnTo>
                    <a:pt x="1107545" y="987393"/>
                  </a:lnTo>
                  <a:lnTo>
                    <a:pt x="1074836" y="1023858"/>
                  </a:lnTo>
                  <a:lnTo>
                    <a:pt x="1041184" y="1060935"/>
                  </a:lnTo>
                  <a:lnTo>
                    <a:pt x="1006143" y="1099000"/>
                  </a:lnTo>
                  <a:lnTo>
                    <a:pt x="969263" y="1138427"/>
                  </a:lnTo>
                  <a:lnTo>
                    <a:pt x="937470" y="1171769"/>
                  </a:lnTo>
                  <a:lnTo>
                    <a:pt x="905291" y="1204877"/>
                  </a:lnTo>
                  <a:lnTo>
                    <a:pt x="872656" y="1237964"/>
                  </a:lnTo>
                  <a:lnTo>
                    <a:pt x="839498" y="1271241"/>
                  </a:lnTo>
                  <a:lnTo>
                    <a:pt x="805747" y="1304921"/>
                  </a:lnTo>
                  <a:lnTo>
                    <a:pt x="771334" y="1339214"/>
                  </a:lnTo>
                  <a:lnTo>
                    <a:pt x="736191" y="1374333"/>
                  </a:lnTo>
                  <a:lnTo>
                    <a:pt x="700249" y="1410490"/>
                  </a:lnTo>
                  <a:lnTo>
                    <a:pt x="663440" y="1447895"/>
                  </a:lnTo>
                  <a:lnTo>
                    <a:pt x="625693" y="1486760"/>
                  </a:lnTo>
                  <a:lnTo>
                    <a:pt x="586941" y="1527298"/>
                  </a:lnTo>
                  <a:lnTo>
                    <a:pt x="547115" y="1569719"/>
                  </a:lnTo>
                  <a:lnTo>
                    <a:pt x="516727" y="1602802"/>
                  </a:lnTo>
                  <a:lnTo>
                    <a:pt x="485602" y="1636856"/>
                  </a:lnTo>
                  <a:lnTo>
                    <a:pt x="453789" y="1671816"/>
                  </a:lnTo>
                  <a:lnTo>
                    <a:pt x="421338" y="1707618"/>
                  </a:lnTo>
                  <a:lnTo>
                    <a:pt x="388297" y="1744196"/>
                  </a:lnTo>
                  <a:lnTo>
                    <a:pt x="354716" y="1781487"/>
                  </a:lnTo>
                  <a:lnTo>
                    <a:pt x="320644" y="1819425"/>
                  </a:lnTo>
                  <a:lnTo>
                    <a:pt x="286130" y="1857946"/>
                  </a:lnTo>
                  <a:lnTo>
                    <a:pt x="251224" y="1896985"/>
                  </a:lnTo>
                  <a:lnTo>
                    <a:pt x="215973" y="1936477"/>
                  </a:lnTo>
                  <a:lnTo>
                    <a:pt x="180428" y="1976357"/>
                  </a:lnTo>
                  <a:lnTo>
                    <a:pt x="144637" y="2016561"/>
                  </a:lnTo>
                  <a:lnTo>
                    <a:pt x="108649" y="2057024"/>
                  </a:lnTo>
                  <a:lnTo>
                    <a:pt x="72515" y="2097681"/>
                  </a:lnTo>
                  <a:lnTo>
                    <a:pt x="36282" y="2138468"/>
                  </a:lnTo>
                  <a:lnTo>
                    <a:pt x="0" y="2179319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62962" y="5279136"/>
              <a:ext cx="428625" cy="48895"/>
            </a:xfrm>
            <a:custGeom>
              <a:avLst/>
              <a:gdLst/>
              <a:ahLst/>
              <a:cxnLst/>
              <a:rect l="l" t="t" r="r" b="b"/>
              <a:pathLst>
                <a:path w="428625" h="48895">
                  <a:moveTo>
                    <a:pt x="48768" y="16854"/>
                  </a:moveTo>
                  <a:lnTo>
                    <a:pt x="48768" y="0"/>
                  </a:lnTo>
                  <a:lnTo>
                    <a:pt x="0" y="22860"/>
                  </a:lnTo>
                  <a:lnTo>
                    <a:pt x="41148" y="44719"/>
                  </a:lnTo>
                  <a:lnTo>
                    <a:pt x="41148" y="16764"/>
                  </a:lnTo>
                  <a:lnTo>
                    <a:pt x="48768" y="16854"/>
                  </a:lnTo>
                  <a:close/>
                </a:path>
                <a:path w="428625" h="48895">
                  <a:moveTo>
                    <a:pt x="428244" y="21336"/>
                  </a:moveTo>
                  <a:lnTo>
                    <a:pt x="41148" y="16764"/>
                  </a:lnTo>
                  <a:lnTo>
                    <a:pt x="41148" y="32004"/>
                  </a:lnTo>
                  <a:lnTo>
                    <a:pt x="426720" y="38100"/>
                  </a:lnTo>
                  <a:lnTo>
                    <a:pt x="428244" y="21336"/>
                  </a:lnTo>
                  <a:close/>
                </a:path>
                <a:path w="428625" h="48895">
                  <a:moveTo>
                    <a:pt x="48768" y="48768"/>
                  </a:moveTo>
                  <a:lnTo>
                    <a:pt x="48768" y="32124"/>
                  </a:lnTo>
                  <a:lnTo>
                    <a:pt x="41148" y="32004"/>
                  </a:lnTo>
                  <a:lnTo>
                    <a:pt x="41148" y="44719"/>
                  </a:lnTo>
                  <a:lnTo>
                    <a:pt x="48768" y="487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1666" y="5067300"/>
              <a:ext cx="263652" cy="1295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5090" y="5196839"/>
              <a:ext cx="396239" cy="13106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24149" y="5327903"/>
              <a:ext cx="256031" cy="1280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16886" y="5193791"/>
              <a:ext cx="265175" cy="1828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47949" y="5376671"/>
              <a:ext cx="265175" cy="184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85210" y="2853181"/>
              <a:ext cx="283463" cy="16738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19322" y="3020567"/>
              <a:ext cx="283463" cy="1691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42537" y="2965195"/>
              <a:ext cx="268224" cy="1254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99866" y="3090672"/>
              <a:ext cx="400811" cy="1280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2830" y="3218688"/>
              <a:ext cx="260604" cy="1249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97814" y="2570988"/>
              <a:ext cx="4025900" cy="3005455"/>
            </a:xfrm>
            <a:custGeom>
              <a:avLst/>
              <a:gdLst/>
              <a:ahLst/>
              <a:cxnLst/>
              <a:rect l="l" t="t" r="r" b="b"/>
              <a:pathLst>
                <a:path w="4025900" h="3005454">
                  <a:moveTo>
                    <a:pt x="12700" y="384048"/>
                  </a:moveTo>
                  <a:lnTo>
                    <a:pt x="12700" y="271272"/>
                  </a:lnTo>
                  <a:lnTo>
                    <a:pt x="0" y="278892"/>
                  </a:lnTo>
                  <a:lnTo>
                    <a:pt x="0" y="379476"/>
                  </a:lnTo>
                  <a:lnTo>
                    <a:pt x="12700" y="384048"/>
                  </a:lnTo>
                  <a:close/>
                </a:path>
                <a:path w="4025900" h="3005454">
                  <a:moveTo>
                    <a:pt x="63500" y="312420"/>
                  </a:moveTo>
                  <a:lnTo>
                    <a:pt x="63500" y="259080"/>
                  </a:lnTo>
                  <a:lnTo>
                    <a:pt x="50800" y="257556"/>
                  </a:lnTo>
                  <a:lnTo>
                    <a:pt x="38100" y="257556"/>
                  </a:lnTo>
                  <a:lnTo>
                    <a:pt x="25400" y="259080"/>
                  </a:lnTo>
                  <a:lnTo>
                    <a:pt x="12700" y="265176"/>
                  </a:lnTo>
                  <a:lnTo>
                    <a:pt x="12700" y="393192"/>
                  </a:lnTo>
                  <a:lnTo>
                    <a:pt x="25400" y="406908"/>
                  </a:lnTo>
                  <a:lnTo>
                    <a:pt x="25400" y="414528"/>
                  </a:lnTo>
                  <a:lnTo>
                    <a:pt x="38100" y="428244"/>
                  </a:lnTo>
                  <a:lnTo>
                    <a:pt x="38100" y="307848"/>
                  </a:lnTo>
                  <a:lnTo>
                    <a:pt x="50800" y="303276"/>
                  </a:lnTo>
                  <a:lnTo>
                    <a:pt x="50800" y="309372"/>
                  </a:lnTo>
                  <a:lnTo>
                    <a:pt x="63500" y="312420"/>
                  </a:lnTo>
                  <a:close/>
                </a:path>
                <a:path w="4025900" h="3005454">
                  <a:moveTo>
                    <a:pt x="50800" y="303276"/>
                  </a:moveTo>
                  <a:lnTo>
                    <a:pt x="38100" y="307848"/>
                  </a:lnTo>
                  <a:lnTo>
                    <a:pt x="46566" y="305816"/>
                  </a:lnTo>
                  <a:lnTo>
                    <a:pt x="50800" y="303276"/>
                  </a:lnTo>
                  <a:close/>
                </a:path>
                <a:path w="4025900" h="3005454">
                  <a:moveTo>
                    <a:pt x="46566" y="305816"/>
                  </a:moveTo>
                  <a:lnTo>
                    <a:pt x="38100" y="307848"/>
                  </a:lnTo>
                  <a:lnTo>
                    <a:pt x="44450" y="307086"/>
                  </a:lnTo>
                  <a:lnTo>
                    <a:pt x="46566" y="305816"/>
                  </a:lnTo>
                  <a:close/>
                </a:path>
                <a:path w="4025900" h="3005454">
                  <a:moveTo>
                    <a:pt x="44450" y="307086"/>
                  </a:moveTo>
                  <a:lnTo>
                    <a:pt x="38100" y="307848"/>
                  </a:lnTo>
                  <a:lnTo>
                    <a:pt x="43180" y="307848"/>
                  </a:lnTo>
                  <a:lnTo>
                    <a:pt x="44450" y="307086"/>
                  </a:lnTo>
                  <a:close/>
                </a:path>
                <a:path w="4025900" h="3005454">
                  <a:moveTo>
                    <a:pt x="43180" y="307848"/>
                  </a:moveTo>
                  <a:lnTo>
                    <a:pt x="38100" y="307848"/>
                  </a:lnTo>
                  <a:lnTo>
                    <a:pt x="38100" y="310896"/>
                  </a:lnTo>
                  <a:lnTo>
                    <a:pt x="43180" y="307848"/>
                  </a:lnTo>
                  <a:close/>
                </a:path>
                <a:path w="4025900" h="3005454">
                  <a:moveTo>
                    <a:pt x="47171" y="307848"/>
                  </a:moveTo>
                  <a:lnTo>
                    <a:pt x="44450" y="307848"/>
                  </a:lnTo>
                  <a:lnTo>
                    <a:pt x="38100" y="310896"/>
                  </a:lnTo>
                  <a:lnTo>
                    <a:pt x="38100" y="315468"/>
                  </a:lnTo>
                  <a:lnTo>
                    <a:pt x="47171" y="307848"/>
                  </a:lnTo>
                  <a:close/>
                </a:path>
                <a:path w="4025900" h="3005454">
                  <a:moveTo>
                    <a:pt x="50800" y="449580"/>
                  </a:moveTo>
                  <a:lnTo>
                    <a:pt x="50800" y="339852"/>
                  </a:lnTo>
                  <a:lnTo>
                    <a:pt x="38100" y="327660"/>
                  </a:lnTo>
                  <a:lnTo>
                    <a:pt x="38100" y="434340"/>
                  </a:lnTo>
                  <a:lnTo>
                    <a:pt x="50800" y="449580"/>
                  </a:lnTo>
                  <a:close/>
                </a:path>
                <a:path w="4025900" h="3005454">
                  <a:moveTo>
                    <a:pt x="46566" y="306832"/>
                  </a:moveTo>
                  <a:lnTo>
                    <a:pt x="44450" y="307086"/>
                  </a:lnTo>
                  <a:lnTo>
                    <a:pt x="43180" y="307848"/>
                  </a:lnTo>
                  <a:lnTo>
                    <a:pt x="44450" y="307848"/>
                  </a:lnTo>
                  <a:lnTo>
                    <a:pt x="46566" y="306832"/>
                  </a:lnTo>
                  <a:close/>
                </a:path>
                <a:path w="4025900" h="3005454">
                  <a:moveTo>
                    <a:pt x="50800" y="304800"/>
                  </a:moveTo>
                  <a:lnTo>
                    <a:pt x="46566" y="305816"/>
                  </a:lnTo>
                  <a:lnTo>
                    <a:pt x="44450" y="307086"/>
                  </a:lnTo>
                  <a:lnTo>
                    <a:pt x="46566" y="306832"/>
                  </a:lnTo>
                  <a:lnTo>
                    <a:pt x="50800" y="304800"/>
                  </a:lnTo>
                  <a:close/>
                </a:path>
                <a:path w="4025900" h="3005454">
                  <a:moveTo>
                    <a:pt x="48683" y="306578"/>
                  </a:moveTo>
                  <a:lnTo>
                    <a:pt x="46566" y="306832"/>
                  </a:lnTo>
                  <a:lnTo>
                    <a:pt x="44450" y="307848"/>
                  </a:lnTo>
                  <a:lnTo>
                    <a:pt x="47171" y="307848"/>
                  </a:lnTo>
                  <a:lnTo>
                    <a:pt x="48683" y="306578"/>
                  </a:lnTo>
                  <a:close/>
                </a:path>
                <a:path w="4025900" h="3005454">
                  <a:moveTo>
                    <a:pt x="50800" y="304800"/>
                  </a:moveTo>
                  <a:lnTo>
                    <a:pt x="50800" y="303276"/>
                  </a:lnTo>
                  <a:lnTo>
                    <a:pt x="46566" y="305816"/>
                  </a:lnTo>
                  <a:lnTo>
                    <a:pt x="50800" y="304800"/>
                  </a:lnTo>
                  <a:close/>
                </a:path>
                <a:path w="4025900" h="3005454">
                  <a:moveTo>
                    <a:pt x="50800" y="304800"/>
                  </a:moveTo>
                  <a:lnTo>
                    <a:pt x="46566" y="306832"/>
                  </a:lnTo>
                  <a:lnTo>
                    <a:pt x="48683" y="306578"/>
                  </a:lnTo>
                  <a:lnTo>
                    <a:pt x="50800" y="304800"/>
                  </a:lnTo>
                  <a:close/>
                </a:path>
                <a:path w="4025900" h="3005454">
                  <a:moveTo>
                    <a:pt x="50800" y="307848"/>
                  </a:moveTo>
                  <a:lnTo>
                    <a:pt x="50800" y="306324"/>
                  </a:lnTo>
                  <a:lnTo>
                    <a:pt x="48683" y="306578"/>
                  </a:lnTo>
                  <a:lnTo>
                    <a:pt x="47171" y="307848"/>
                  </a:lnTo>
                  <a:lnTo>
                    <a:pt x="50800" y="307848"/>
                  </a:lnTo>
                  <a:close/>
                </a:path>
                <a:path w="4025900" h="3005454">
                  <a:moveTo>
                    <a:pt x="50800" y="306324"/>
                  </a:moveTo>
                  <a:lnTo>
                    <a:pt x="50800" y="304800"/>
                  </a:lnTo>
                  <a:lnTo>
                    <a:pt x="48683" y="306578"/>
                  </a:lnTo>
                  <a:lnTo>
                    <a:pt x="50800" y="306324"/>
                  </a:lnTo>
                  <a:close/>
                </a:path>
                <a:path w="4025900" h="3005454">
                  <a:moveTo>
                    <a:pt x="63500" y="466344"/>
                  </a:moveTo>
                  <a:lnTo>
                    <a:pt x="63500" y="367284"/>
                  </a:lnTo>
                  <a:lnTo>
                    <a:pt x="50800" y="364236"/>
                  </a:lnTo>
                  <a:lnTo>
                    <a:pt x="50800" y="457200"/>
                  </a:lnTo>
                  <a:lnTo>
                    <a:pt x="63500" y="466344"/>
                  </a:lnTo>
                  <a:close/>
                </a:path>
                <a:path w="4025900" h="3005454">
                  <a:moveTo>
                    <a:pt x="165100" y="297180"/>
                  </a:moveTo>
                  <a:lnTo>
                    <a:pt x="139700" y="292608"/>
                  </a:lnTo>
                  <a:lnTo>
                    <a:pt x="101600" y="278892"/>
                  </a:lnTo>
                  <a:lnTo>
                    <a:pt x="101600" y="275844"/>
                  </a:lnTo>
                  <a:lnTo>
                    <a:pt x="88900" y="272796"/>
                  </a:lnTo>
                  <a:lnTo>
                    <a:pt x="76200" y="263652"/>
                  </a:lnTo>
                  <a:lnTo>
                    <a:pt x="63500" y="262128"/>
                  </a:lnTo>
                  <a:lnTo>
                    <a:pt x="63500" y="315468"/>
                  </a:lnTo>
                  <a:lnTo>
                    <a:pt x="76200" y="321564"/>
                  </a:lnTo>
                  <a:lnTo>
                    <a:pt x="139700" y="344424"/>
                  </a:lnTo>
                  <a:lnTo>
                    <a:pt x="152400" y="347472"/>
                  </a:lnTo>
                  <a:lnTo>
                    <a:pt x="152400" y="297180"/>
                  </a:lnTo>
                  <a:lnTo>
                    <a:pt x="165100" y="297180"/>
                  </a:lnTo>
                  <a:close/>
                </a:path>
                <a:path w="4025900" h="3005454">
                  <a:moveTo>
                    <a:pt x="1441273" y="2771604"/>
                  </a:moveTo>
                  <a:lnTo>
                    <a:pt x="1435100" y="2752344"/>
                  </a:lnTo>
                  <a:lnTo>
                    <a:pt x="1409700" y="2703576"/>
                  </a:lnTo>
                  <a:lnTo>
                    <a:pt x="1384300" y="2653284"/>
                  </a:lnTo>
                  <a:lnTo>
                    <a:pt x="1308100" y="2497836"/>
                  </a:lnTo>
                  <a:lnTo>
                    <a:pt x="1282700" y="2442972"/>
                  </a:lnTo>
                  <a:lnTo>
                    <a:pt x="1244600" y="2389632"/>
                  </a:lnTo>
                  <a:lnTo>
                    <a:pt x="1193800" y="2276856"/>
                  </a:lnTo>
                  <a:lnTo>
                    <a:pt x="1117600" y="2157984"/>
                  </a:lnTo>
                  <a:lnTo>
                    <a:pt x="1104900" y="2127504"/>
                  </a:lnTo>
                  <a:lnTo>
                    <a:pt x="1092200" y="2095500"/>
                  </a:lnTo>
                  <a:lnTo>
                    <a:pt x="1066800" y="2061972"/>
                  </a:lnTo>
                  <a:lnTo>
                    <a:pt x="1054100" y="2029968"/>
                  </a:lnTo>
                  <a:lnTo>
                    <a:pt x="1003300" y="1959864"/>
                  </a:lnTo>
                  <a:lnTo>
                    <a:pt x="965200" y="1889760"/>
                  </a:lnTo>
                  <a:lnTo>
                    <a:pt x="914400" y="1816608"/>
                  </a:lnTo>
                  <a:lnTo>
                    <a:pt x="736600" y="1517904"/>
                  </a:lnTo>
                  <a:lnTo>
                    <a:pt x="685800" y="1444752"/>
                  </a:lnTo>
                  <a:lnTo>
                    <a:pt x="647700" y="1371600"/>
                  </a:lnTo>
                  <a:lnTo>
                    <a:pt x="622300" y="1336548"/>
                  </a:lnTo>
                  <a:lnTo>
                    <a:pt x="584200" y="1269492"/>
                  </a:lnTo>
                  <a:lnTo>
                    <a:pt x="558800" y="1235964"/>
                  </a:lnTo>
                  <a:lnTo>
                    <a:pt x="520700" y="1171956"/>
                  </a:lnTo>
                  <a:lnTo>
                    <a:pt x="508000" y="1141476"/>
                  </a:lnTo>
                  <a:lnTo>
                    <a:pt x="482600" y="1112520"/>
                  </a:lnTo>
                  <a:lnTo>
                    <a:pt x="469900" y="1083564"/>
                  </a:lnTo>
                  <a:lnTo>
                    <a:pt x="469900" y="1085088"/>
                  </a:lnTo>
                  <a:lnTo>
                    <a:pt x="457200" y="1057656"/>
                  </a:lnTo>
                  <a:lnTo>
                    <a:pt x="419100" y="1005840"/>
                  </a:lnTo>
                  <a:lnTo>
                    <a:pt x="393700" y="955548"/>
                  </a:lnTo>
                  <a:lnTo>
                    <a:pt x="342900" y="861060"/>
                  </a:lnTo>
                  <a:lnTo>
                    <a:pt x="342900" y="862584"/>
                  </a:lnTo>
                  <a:lnTo>
                    <a:pt x="317500" y="818388"/>
                  </a:lnTo>
                  <a:lnTo>
                    <a:pt x="292100" y="775716"/>
                  </a:lnTo>
                  <a:lnTo>
                    <a:pt x="266700" y="736092"/>
                  </a:lnTo>
                  <a:lnTo>
                    <a:pt x="254000" y="697992"/>
                  </a:lnTo>
                  <a:lnTo>
                    <a:pt x="228600" y="661416"/>
                  </a:lnTo>
                  <a:lnTo>
                    <a:pt x="203200" y="627888"/>
                  </a:lnTo>
                  <a:lnTo>
                    <a:pt x="190500" y="595884"/>
                  </a:lnTo>
                  <a:lnTo>
                    <a:pt x="177800" y="565404"/>
                  </a:lnTo>
                  <a:lnTo>
                    <a:pt x="152400" y="536448"/>
                  </a:lnTo>
                  <a:lnTo>
                    <a:pt x="139700" y="509016"/>
                  </a:lnTo>
                  <a:lnTo>
                    <a:pt x="127000" y="484632"/>
                  </a:lnTo>
                  <a:lnTo>
                    <a:pt x="114300" y="461772"/>
                  </a:lnTo>
                  <a:lnTo>
                    <a:pt x="101600" y="440436"/>
                  </a:lnTo>
                  <a:lnTo>
                    <a:pt x="101600" y="431292"/>
                  </a:lnTo>
                  <a:lnTo>
                    <a:pt x="88900" y="408432"/>
                  </a:lnTo>
                  <a:lnTo>
                    <a:pt x="76200" y="402336"/>
                  </a:lnTo>
                  <a:lnTo>
                    <a:pt x="76200" y="387096"/>
                  </a:lnTo>
                  <a:lnTo>
                    <a:pt x="63500" y="379476"/>
                  </a:lnTo>
                  <a:lnTo>
                    <a:pt x="63500" y="475488"/>
                  </a:lnTo>
                  <a:lnTo>
                    <a:pt x="76200" y="486156"/>
                  </a:lnTo>
                  <a:lnTo>
                    <a:pt x="88900" y="509016"/>
                  </a:lnTo>
                  <a:lnTo>
                    <a:pt x="114300" y="560832"/>
                  </a:lnTo>
                  <a:lnTo>
                    <a:pt x="127000" y="589788"/>
                  </a:lnTo>
                  <a:lnTo>
                    <a:pt x="152400" y="620268"/>
                  </a:lnTo>
                  <a:lnTo>
                    <a:pt x="165100" y="652272"/>
                  </a:lnTo>
                  <a:lnTo>
                    <a:pt x="177800" y="685800"/>
                  </a:lnTo>
                  <a:lnTo>
                    <a:pt x="203200" y="722376"/>
                  </a:lnTo>
                  <a:lnTo>
                    <a:pt x="228600" y="760476"/>
                  </a:lnTo>
                  <a:lnTo>
                    <a:pt x="254000" y="800100"/>
                  </a:lnTo>
                  <a:lnTo>
                    <a:pt x="266700" y="842772"/>
                  </a:lnTo>
                  <a:lnTo>
                    <a:pt x="292100" y="886968"/>
                  </a:lnTo>
                  <a:lnTo>
                    <a:pt x="330200" y="932688"/>
                  </a:lnTo>
                  <a:lnTo>
                    <a:pt x="355600" y="979932"/>
                  </a:lnTo>
                  <a:lnTo>
                    <a:pt x="381000" y="1030224"/>
                  </a:lnTo>
                  <a:lnTo>
                    <a:pt x="406400" y="1082040"/>
                  </a:lnTo>
                  <a:lnTo>
                    <a:pt x="431800" y="1109472"/>
                  </a:lnTo>
                  <a:lnTo>
                    <a:pt x="457200" y="1167384"/>
                  </a:lnTo>
                  <a:lnTo>
                    <a:pt x="482600" y="1197864"/>
                  </a:lnTo>
                  <a:lnTo>
                    <a:pt x="520700" y="1261872"/>
                  </a:lnTo>
                  <a:lnTo>
                    <a:pt x="546100" y="1295400"/>
                  </a:lnTo>
                  <a:lnTo>
                    <a:pt x="558800" y="1328928"/>
                  </a:lnTo>
                  <a:lnTo>
                    <a:pt x="609600" y="1399032"/>
                  </a:lnTo>
                  <a:lnTo>
                    <a:pt x="647700" y="1470660"/>
                  </a:lnTo>
                  <a:lnTo>
                    <a:pt x="698500" y="1543812"/>
                  </a:lnTo>
                  <a:lnTo>
                    <a:pt x="876300" y="1842516"/>
                  </a:lnTo>
                  <a:lnTo>
                    <a:pt x="927100" y="1914144"/>
                  </a:lnTo>
                  <a:lnTo>
                    <a:pt x="939800" y="1950720"/>
                  </a:lnTo>
                  <a:lnTo>
                    <a:pt x="965200" y="1985772"/>
                  </a:lnTo>
                  <a:lnTo>
                    <a:pt x="977900" y="2020824"/>
                  </a:lnTo>
                  <a:lnTo>
                    <a:pt x="1028700" y="2087880"/>
                  </a:lnTo>
                  <a:lnTo>
                    <a:pt x="1054100" y="2151888"/>
                  </a:lnTo>
                  <a:lnTo>
                    <a:pt x="1079500" y="2182368"/>
                  </a:lnTo>
                  <a:lnTo>
                    <a:pt x="1117600" y="2241804"/>
                  </a:lnTo>
                  <a:lnTo>
                    <a:pt x="1168400" y="2357628"/>
                  </a:lnTo>
                  <a:lnTo>
                    <a:pt x="1206500" y="2412492"/>
                  </a:lnTo>
                  <a:lnTo>
                    <a:pt x="1231900" y="2467356"/>
                  </a:lnTo>
                  <a:lnTo>
                    <a:pt x="1257300" y="2520696"/>
                  </a:lnTo>
                  <a:lnTo>
                    <a:pt x="1308100" y="2624328"/>
                  </a:lnTo>
                  <a:lnTo>
                    <a:pt x="1384300" y="2775204"/>
                  </a:lnTo>
                  <a:lnTo>
                    <a:pt x="1384300" y="2773680"/>
                  </a:lnTo>
                  <a:lnTo>
                    <a:pt x="1396191" y="2792943"/>
                  </a:lnTo>
                  <a:lnTo>
                    <a:pt x="1441273" y="2771604"/>
                  </a:lnTo>
                  <a:close/>
                </a:path>
                <a:path w="4025900" h="3005454">
                  <a:moveTo>
                    <a:pt x="838200" y="478536"/>
                  </a:moveTo>
                  <a:lnTo>
                    <a:pt x="800100" y="470916"/>
                  </a:lnTo>
                  <a:lnTo>
                    <a:pt x="787400" y="466344"/>
                  </a:lnTo>
                  <a:lnTo>
                    <a:pt x="774700" y="463296"/>
                  </a:lnTo>
                  <a:lnTo>
                    <a:pt x="762000" y="458724"/>
                  </a:lnTo>
                  <a:lnTo>
                    <a:pt x="736600" y="452628"/>
                  </a:lnTo>
                  <a:lnTo>
                    <a:pt x="723900" y="448056"/>
                  </a:lnTo>
                  <a:lnTo>
                    <a:pt x="698500" y="441960"/>
                  </a:lnTo>
                  <a:lnTo>
                    <a:pt x="685800" y="437388"/>
                  </a:lnTo>
                  <a:lnTo>
                    <a:pt x="635000" y="425196"/>
                  </a:lnTo>
                  <a:lnTo>
                    <a:pt x="622300" y="420624"/>
                  </a:lnTo>
                  <a:lnTo>
                    <a:pt x="609600" y="417576"/>
                  </a:lnTo>
                  <a:lnTo>
                    <a:pt x="571500" y="409956"/>
                  </a:lnTo>
                  <a:lnTo>
                    <a:pt x="546100" y="402336"/>
                  </a:lnTo>
                  <a:lnTo>
                    <a:pt x="482600" y="384048"/>
                  </a:lnTo>
                  <a:lnTo>
                    <a:pt x="406400" y="365760"/>
                  </a:lnTo>
                  <a:lnTo>
                    <a:pt x="304800" y="338328"/>
                  </a:lnTo>
                  <a:lnTo>
                    <a:pt x="279400" y="330708"/>
                  </a:lnTo>
                  <a:lnTo>
                    <a:pt x="254000" y="321564"/>
                  </a:lnTo>
                  <a:lnTo>
                    <a:pt x="228600" y="318516"/>
                  </a:lnTo>
                  <a:lnTo>
                    <a:pt x="215900" y="313944"/>
                  </a:lnTo>
                  <a:lnTo>
                    <a:pt x="203200" y="310896"/>
                  </a:lnTo>
                  <a:lnTo>
                    <a:pt x="177800" y="301752"/>
                  </a:lnTo>
                  <a:lnTo>
                    <a:pt x="152400" y="297180"/>
                  </a:lnTo>
                  <a:lnTo>
                    <a:pt x="152400" y="347472"/>
                  </a:lnTo>
                  <a:lnTo>
                    <a:pt x="165100" y="350520"/>
                  </a:lnTo>
                  <a:lnTo>
                    <a:pt x="177800" y="356616"/>
                  </a:lnTo>
                  <a:lnTo>
                    <a:pt x="215900" y="365760"/>
                  </a:lnTo>
                  <a:lnTo>
                    <a:pt x="228600" y="370332"/>
                  </a:lnTo>
                  <a:lnTo>
                    <a:pt x="254000" y="373380"/>
                  </a:lnTo>
                  <a:lnTo>
                    <a:pt x="292100" y="387096"/>
                  </a:lnTo>
                  <a:lnTo>
                    <a:pt x="330200" y="394716"/>
                  </a:lnTo>
                  <a:lnTo>
                    <a:pt x="355600" y="403860"/>
                  </a:lnTo>
                  <a:lnTo>
                    <a:pt x="393700" y="414528"/>
                  </a:lnTo>
                  <a:lnTo>
                    <a:pt x="469900" y="432816"/>
                  </a:lnTo>
                  <a:lnTo>
                    <a:pt x="495300" y="441960"/>
                  </a:lnTo>
                  <a:lnTo>
                    <a:pt x="533400" y="449580"/>
                  </a:lnTo>
                  <a:lnTo>
                    <a:pt x="558800" y="458724"/>
                  </a:lnTo>
                  <a:lnTo>
                    <a:pt x="596900" y="466344"/>
                  </a:lnTo>
                  <a:lnTo>
                    <a:pt x="609600" y="469392"/>
                  </a:lnTo>
                  <a:lnTo>
                    <a:pt x="622300" y="473964"/>
                  </a:lnTo>
                  <a:lnTo>
                    <a:pt x="622300" y="472440"/>
                  </a:lnTo>
                  <a:lnTo>
                    <a:pt x="635000" y="477012"/>
                  </a:lnTo>
                  <a:lnTo>
                    <a:pt x="647700" y="480060"/>
                  </a:lnTo>
                  <a:lnTo>
                    <a:pt x="673100" y="484632"/>
                  </a:lnTo>
                  <a:lnTo>
                    <a:pt x="685800" y="490728"/>
                  </a:lnTo>
                  <a:lnTo>
                    <a:pt x="711200" y="496824"/>
                  </a:lnTo>
                  <a:lnTo>
                    <a:pt x="723900" y="501396"/>
                  </a:lnTo>
                  <a:lnTo>
                    <a:pt x="749300" y="505968"/>
                  </a:lnTo>
                  <a:lnTo>
                    <a:pt x="787400" y="519684"/>
                  </a:lnTo>
                  <a:lnTo>
                    <a:pt x="825500" y="527304"/>
                  </a:lnTo>
                  <a:lnTo>
                    <a:pt x="825500" y="477012"/>
                  </a:lnTo>
                  <a:lnTo>
                    <a:pt x="838200" y="478536"/>
                  </a:lnTo>
                  <a:close/>
                </a:path>
                <a:path w="4025900" h="3005454">
                  <a:moveTo>
                    <a:pt x="1384300" y="528828"/>
                  </a:moveTo>
                  <a:lnTo>
                    <a:pt x="1384300" y="480060"/>
                  </a:lnTo>
                  <a:lnTo>
                    <a:pt x="1308100" y="489204"/>
                  </a:lnTo>
                  <a:lnTo>
                    <a:pt x="1282700" y="490728"/>
                  </a:lnTo>
                  <a:lnTo>
                    <a:pt x="1244600" y="493776"/>
                  </a:lnTo>
                  <a:lnTo>
                    <a:pt x="1219200" y="495300"/>
                  </a:lnTo>
                  <a:lnTo>
                    <a:pt x="1155700" y="496824"/>
                  </a:lnTo>
                  <a:lnTo>
                    <a:pt x="1041400" y="496824"/>
                  </a:lnTo>
                  <a:lnTo>
                    <a:pt x="1016000" y="495300"/>
                  </a:lnTo>
                  <a:lnTo>
                    <a:pt x="990600" y="495300"/>
                  </a:lnTo>
                  <a:lnTo>
                    <a:pt x="914400" y="490728"/>
                  </a:lnTo>
                  <a:lnTo>
                    <a:pt x="901700" y="487680"/>
                  </a:lnTo>
                  <a:lnTo>
                    <a:pt x="876300" y="486156"/>
                  </a:lnTo>
                  <a:lnTo>
                    <a:pt x="850900" y="480060"/>
                  </a:lnTo>
                  <a:lnTo>
                    <a:pt x="850900" y="481584"/>
                  </a:lnTo>
                  <a:lnTo>
                    <a:pt x="825500" y="477012"/>
                  </a:lnTo>
                  <a:lnTo>
                    <a:pt x="825500" y="527304"/>
                  </a:lnTo>
                  <a:lnTo>
                    <a:pt x="850900" y="533400"/>
                  </a:lnTo>
                  <a:lnTo>
                    <a:pt x="876300" y="534924"/>
                  </a:lnTo>
                  <a:lnTo>
                    <a:pt x="889000" y="537972"/>
                  </a:lnTo>
                  <a:lnTo>
                    <a:pt x="914400" y="539496"/>
                  </a:lnTo>
                  <a:lnTo>
                    <a:pt x="939800" y="542544"/>
                  </a:lnTo>
                  <a:lnTo>
                    <a:pt x="965200" y="542544"/>
                  </a:lnTo>
                  <a:lnTo>
                    <a:pt x="977900" y="544068"/>
                  </a:lnTo>
                  <a:lnTo>
                    <a:pt x="1016000" y="545592"/>
                  </a:lnTo>
                  <a:lnTo>
                    <a:pt x="1041400" y="545592"/>
                  </a:lnTo>
                  <a:lnTo>
                    <a:pt x="1066800" y="547116"/>
                  </a:lnTo>
                  <a:lnTo>
                    <a:pt x="1155700" y="547116"/>
                  </a:lnTo>
                  <a:lnTo>
                    <a:pt x="1257300" y="542544"/>
                  </a:lnTo>
                  <a:lnTo>
                    <a:pt x="1308100" y="539496"/>
                  </a:lnTo>
                  <a:lnTo>
                    <a:pt x="1358900" y="533400"/>
                  </a:lnTo>
                  <a:lnTo>
                    <a:pt x="1384300" y="528828"/>
                  </a:lnTo>
                  <a:close/>
                </a:path>
                <a:path w="4025900" h="3005454">
                  <a:moveTo>
                    <a:pt x="1447800" y="2945085"/>
                  </a:moveTo>
                  <a:lnTo>
                    <a:pt x="1447800" y="2791968"/>
                  </a:lnTo>
                  <a:lnTo>
                    <a:pt x="1409700" y="2814828"/>
                  </a:lnTo>
                  <a:lnTo>
                    <a:pt x="1396191" y="2792943"/>
                  </a:lnTo>
                  <a:lnTo>
                    <a:pt x="1308100" y="2834640"/>
                  </a:lnTo>
                  <a:lnTo>
                    <a:pt x="1447800" y="2945085"/>
                  </a:lnTo>
                  <a:close/>
                </a:path>
                <a:path w="4025900" h="3005454">
                  <a:moveTo>
                    <a:pt x="1638300" y="434340"/>
                  </a:moveTo>
                  <a:lnTo>
                    <a:pt x="1638300" y="376428"/>
                  </a:lnTo>
                  <a:lnTo>
                    <a:pt x="1625600" y="377952"/>
                  </a:lnTo>
                  <a:lnTo>
                    <a:pt x="1625600" y="382524"/>
                  </a:lnTo>
                  <a:lnTo>
                    <a:pt x="1612900" y="387096"/>
                  </a:lnTo>
                  <a:lnTo>
                    <a:pt x="1612900" y="390144"/>
                  </a:lnTo>
                  <a:lnTo>
                    <a:pt x="1600200" y="393192"/>
                  </a:lnTo>
                  <a:lnTo>
                    <a:pt x="1587500" y="400812"/>
                  </a:lnTo>
                  <a:lnTo>
                    <a:pt x="1574800" y="409956"/>
                  </a:lnTo>
                  <a:lnTo>
                    <a:pt x="1549400" y="419100"/>
                  </a:lnTo>
                  <a:lnTo>
                    <a:pt x="1536700" y="428244"/>
                  </a:lnTo>
                  <a:lnTo>
                    <a:pt x="1485900" y="446532"/>
                  </a:lnTo>
                  <a:lnTo>
                    <a:pt x="1473200" y="455676"/>
                  </a:lnTo>
                  <a:lnTo>
                    <a:pt x="1447800" y="463296"/>
                  </a:lnTo>
                  <a:lnTo>
                    <a:pt x="1397000" y="475488"/>
                  </a:lnTo>
                  <a:lnTo>
                    <a:pt x="1371600" y="480060"/>
                  </a:lnTo>
                  <a:lnTo>
                    <a:pt x="1384300" y="480060"/>
                  </a:lnTo>
                  <a:lnTo>
                    <a:pt x="1384300" y="528828"/>
                  </a:lnTo>
                  <a:lnTo>
                    <a:pt x="1409700" y="524256"/>
                  </a:lnTo>
                  <a:lnTo>
                    <a:pt x="1435100" y="518160"/>
                  </a:lnTo>
                  <a:lnTo>
                    <a:pt x="1460500" y="510540"/>
                  </a:lnTo>
                  <a:lnTo>
                    <a:pt x="1485900" y="501396"/>
                  </a:lnTo>
                  <a:lnTo>
                    <a:pt x="1511300" y="493776"/>
                  </a:lnTo>
                  <a:lnTo>
                    <a:pt x="1536700" y="483108"/>
                  </a:lnTo>
                  <a:lnTo>
                    <a:pt x="1574800" y="464820"/>
                  </a:lnTo>
                  <a:lnTo>
                    <a:pt x="1587500" y="454152"/>
                  </a:lnTo>
                  <a:lnTo>
                    <a:pt x="1612900" y="445008"/>
                  </a:lnTo>
                  <a:lnTo>
                    <a:pt x="1625600" y="437388"/>
                  </a:lnTo>
                  <a:lnTo>
                    <a:pt x="1638300" y="434340"/>
                  </a:lnTo>
                  <a:close/>
                </a:path>
                <a:path w="4025900" h="3005454">
                  <a:moveTo>
                    <a:pt x="1447800" y="2791968"/>
                  </a:moveTo>
                  <a:lnTo>
                    <a:pt x="1441273" y="2771604"/>
                  </a:lnTo>
                  <a:lnTo>
                    <a:pt x="1396191" y="2792943"/>
                  </a:lnTo>
                  <a:lnTo>
                    <a:pt x="1409700" y="2814828"/>
                  </a:lnTo>
                  <a:lnTo>
                    <a:pt x="1447800" y="2791968"/>
                  </a:lnTo>
                  <a:close/>
                </a:path>
                <a:path w="4025900" h="3005454">
                  <a:moveTo>
                    <a:pt x="1536700" y="2726436"/>
                  </a:moveTo>
                  <a:lnTo>
                    <a:pt x="1441273" y="2771604"/>
                  </a:lnTo>
                  <a:lnTo>
                    <a:pt x="1447800" y="2791968"/>
                  </a:lnTo>
                  <a:lnTo>
                    <a:pt x="1447800" y="2945085"/>
                  </a:lnTo>
                  <a:lnTo>
                    <a:pt x="1524000" y="3005328"/>
                  </a:lnTo>
                  <a:lnTo>
                    <a:pt x="1536700" y="2726436"/>
                  </a:lnTo>
                  <a:close/>
                </a:path>
                <a:path w="4025900" h="3005454">
                  <a:moveTo>
                    <a:pt x="2095500" y="231038"/>
                  </a:moveTo>
                  <a:lnTo>
                    <a:pt x="2095500" y="179832"/>
                  </a:lnTo>
                  <a:lnTo>
                    <a:pt x="1638300" y="371856"/>
                  </a:lnTo>
                  <a:lnTo>
                    <a:pt x="1638300" y="429768"/>
                  </a:lnTo>
                  <a:lnTo>
                    <a:pt x="1651000" y="423672"/>
                  </a:lnTo>
                  <a:lnTo>
                    <a:pt x="1651000" y="422148"/>
                  </a:lnTo>
                  <a:lnTo>
                    <a:pt x="1663700" y="419100"/>
                  </a:lnTo>
                  <a:lnTo>
                    <a:pt x="1663700" y="417576"/>
                  </a:lnTo>
                  <a:lnTo>
                    <a:pt x="2095500" y="231038"/>
                  </a:lnTo>
                  <a:close/>
                </a:path>
                <a:path w="4025900" h="3005454">
                  <a:moveTo>
                    <a:pt x="2184400" y="192024"/>
                  </a:moveTo>
                  <a:lnTo>
                    <a:pt x="2184400" y="138684"/>
                  </a:lnTo>
                  <a:lnTo>
                    <a:pt x="2146300" y="153924"/>
                  </a:lnTo>
                  <a:lnTo>
                    <a:pt x="2108200" y="172212"/>
                  </a:lnTo>
                  <a:lnTo>
                    <a:pt x="2108200" y="170688"/>
                  </a:lnTo>
                  <a:lnTo>
                    <a:pt x="2082800" y="181356"/>
                  </a:lnTo>
                  <a:lnTo>
                    <a:pt x="2095500" y="179832"/>
                  </a:lnTo>
                  <a:lnTo>
                    <a:pt x="2095500" y="231038"/>
                  </a:lnTo>
                  <a:lnTo>
                    <a:pt x="2108200" y="225552"/>
                  </a:lnTo>
                  <a:lnTo>
                    <a:pt x="2133600" y="216408"/>
                  </a:lnTo>
                  <a:lnTo>
                    <a:pt x="2146300" y="208788"/>
                  </a:lnTo>
                  <a:lnTo>
                    <a:pt x="2171700" y="199644"/>
                  </a:lnTo>
                  <a:lnTo>
                    <a:pt x="2184400" y="192024"/>
                  </a:lnTo>
                  <a:close/>
                </a:path>
                <a:path w="4025900" h="3005454">
                  <a:moveTo>
                    <a:pt x="2667000" y="79248"/>
                  </a:moveTo>
                  <a:lnTo>
                    <a:pt x="2667000" y="25908"/>
                  </a:lnTo>
                  <a:lnTo>
                    <a:pt x="2654300" y="19812"/>
                  </a:lnTo>
                  <a:lnTo>
                    <a:pt x="2603500" y="1524"/>
                  </a:lnTo>
                  <a:lnTo>
                    <a:pt x="2590800" y="1524"/>
                  </a:lnTo>
                  <a:lnTo>
                    <a:pt x="2578100" y="0"/>
                  </a:lnTo>
                  <a:lnTo>
                    <a:pt x="2565400" y="1524"/>
                  </a:lnTo>
                  <a:lnTo>
                    <a:pt x="2552700" y="4572"/>
                  </a:lnTo>
                  <a:lnTo>
                    <a:pt x="2540000" y="4572"/>
                  </a:lnTo>
                  <a:lnTo>
                    <a:pt x="2501900" y="9144"/>
                  </a:lnTo>
                  <a:lnTo>
                    <a:pt x="2463800" y="21336"/>
                  </a:lnTo>
                  <a:lnTo>
                    <a:pt x="2425700" y="30480"/>
                  </a:lnTo>
                  <a:lnTo>
                    <a:pt x="2400300" y="38100"/>
                  </a:lnTo>
                  <a:lnTo>
                    <a:pt x="2324100" y="70104"/>
                  </a:lnTo>
                  <a:lnTo>
                    <a:pt x="2311400" y="74676"/>
                  </a:lnTo>
                  <a:lnTo>
                    <a:pt x="2222500" y="117348"/>
                  </a:lnTo>
                  <a:lnTo>
                    <a:pt x="2209800" y="124968"/>
                  </a:lnTo>
                  <a:lnTo>
                    <a:pt x="2197100" y="131064"/>
                  </a:lnTo>
                  <a:lnTo>
                    <a:pt x="2171700" y="138684"/>
                  </a:lnTo>
                  <a:lnTo>
                    <a:pt x="2184400" y="138684"/>
                  </a:lnTo>
                  <a:lnTo>
                    <a:pt x="2184400" y="192024"/>
                  </a:lnTo>
                  <a:lnTo>
                    <a:pt x="2209800" y="176784"/>
                  </a:lnTo>
                  <a:lnTo>
                    <a:pt x="2247900" y="161544"/>
                  </a:lnTo>
                  <a:lnTo>
                    <a:pt x="2286000" y="143256"/>
                  </a:lnTo>
                  <a:lnTo>
                    <a:pt x="2286000" y="137160"/>
                  </a:lnTo>
                  <a:lnTo>
                    <a:pt x="2311400" y="126492"/>
                  </a:lnTo>
                  <a:lnTo>
                    <a:pt x="2324100" y="120396"/>
                  </a:lnTo>
                  <a:lnTo>
                    <a:pt x="2324100" y="121920"/>
                  </a:lnTo>
                  <a:lnTo>
                    <a:pt x="2336800" y="115824"/>
                  </a:lnTo>
                  <a:lnTo>
                    <a:pt x="2362200" y="105156"/>
                  </a:lnTo>
                  <a:lnTo>
                    <a:pt x="2400300" y="96012"/>
                  </a:lnTo>
                  <a:lnTo>
                    <a:pt x="2425700" y="85344"/>
                  </a:lnTo>
                  <a:lnTo>
                    <a:pt x="2463800" y="73914"/>
                  </a:lnTo>
                  <a:lnTo>
                    <a:pt x="2463800" y="70104"/>
                  </a:lnTo>
                  <a:lnTo>
                    <a:pt x="2489200" y="64008"/>
                  </a:lnTo>
                  <a:lnTo>
                    <a:pt x="2514600" y="59436"/>
                  </a:lnTo>
                  <a:lnTo>
                    <a:pt x="2540000" y="56388"/>
                  </a:lnTo>
                  <a:lnTo>
                    <a:pt x="2552700" y="53340"/>
                  </a:lnTo>
                  <a:lnTo>
                    <a:pt x="2578100" y="50292"/>
                  </a:lnTo>
                  <a:lnTo>
                    <a:pt x="2590800" y="50292"/>
                  </a:lnTo>
                  <a:lnTo>
                    <a:pt x="2590800" y="51816"/>
                  </a:lnTo>
                  <a:lnTo>
                    <a:pt x="2616200" y="57912"/>
                  </a:lnTo>
                  <a:lnTo>
                    <a:pt x="2616200" y="60960"/>
                  </a:lnTo>
                  <a:lnTo>
                    <a:pt x="2628900" y="65532"/>
                  </a:lnTo>
                  <a:lnTo>
                    <a:pt x="2641600" y="71628"/>
                  </a:lnTo>
                  <a:lnTo>
                    <a:pt x="2654300" y="74676"/>
                  </a:lnTo>
                  <a:lnTo>
                    <a:pt x="2667000" y="79248"/>
                  </a:lnTo>
                  <a:close/>
                </a:path>
                <a:path w="4025900" h="3005454">
                  <a:moveTo>
                    <a:pt x="2298700" y="137160"/>
                  </a:moveTo>
                  <a:lnTo>
                    <a:pt x="2286000" y="137160"/>
                  </a:lnTo>
                  <a:lnTo>
                    <a:pt x="2286000" y="143256"/>
                  </a:lnTo>
                  <a:lnTo>
                    <a:pt x="2298700" y="137160"/>
                  </a:lnTo>
                  <a:close/>
                </a:path>
                <a:path w="4025900" h="3005454">
                  <a:moveTo>
                    <a:pt x="2476500" y="70104"/>
                  </a:moveTo>
                  <a:lnTo>
                    <a:pt x="2463800" y="70104"/>
                  </a:lnTo>
                  <a:lnTo>
                    <a:pt x="2463800" y="73914"/>
                  </a:lnTo>
                  <a:lnTo>
                    <a:pt x="2476500" y="70104"/>
                  </a:lnTo>
                  <a:close/>
                </a:path>
                <a:path w="4025900" h="3005454">
                  <a:moveTo>
                    <a:pt x="3733800" y="1127760"/>
                  </a:moveTo>
                  <a:lnTo>
                    <a:pt x="3733800" y="772668"/>
                  </a:lnTo>
                  <a:lnTo>
                    <a:pt x="3721100" y="748284"/>
                  </a:lnTo>
                  <a:lnTo>
                    <a:pt x="3695700" y="696468"/>
                  </a:lnTo>
                  <a:lnTo>
                    <a:pt x="3683000" y="672084"/>
                  </a:lnTo>
                  <a:lnTo>
                    <a:pt x="3670300" y="646176"/>
                  </a:lnTo>
                  <a:lnTo>
                    <a:pt x="3657600" y="621792"/>
                  </a:lnTo>
                  <a:lnTo>
                    <a:pt x="3619500" y="576072"/>
                  </a:lnTo>
                  <a:lnTo>
                    <a:pt x="3606800" y="554736"/>
                  </a:lnTo>
                  <a:lnTo>
                    <a:pt x="3581400" y="536448"/>
                  </a:lnTo>
                  <a:lnTo>
                    <a:pt x="3568700" y="519684"/>
                  </a:lnTo>
                  <a:lnTo>
                    <a:pt x="3543300" y="504444"/>
                  </a:lnTo>
                  <a:lnTo>
                    <a:pt x="3530600" y="489204"/>
                  </a:lnTo>
                  <a:lnTo>
                    <a:pt x="3505200" y="475488"/>
                  </a:lnTo>
                  <a:lnTo>
                    <a:pt x="3441700" y="437388"/>
                  </a:lnTo>
                  <a:lnTo>
                    <a:pt x="3416300" y="419100"/>
                  </a:lnTo>
                  <a:lnTo>
                    <a:pt x="3390900" y="408432"/>
                  </a:lnTo>
                  <a:lnTo>
                    <a:pt x="3378200" y="399288"/>
                  </a:lnTo>
                  <a:lnTo>
                    <a:pt x="3352800" y="388620"/>
                  </a:lnTo>
                  <a:lnTo>
                    <a:pt x="3340100" y="379476"/>
                  </a:lnTo>
                  <a:lnTo>
                    <a:pt x="3276600" y="347472"/>
                  </a:lnTo>
                  <a:lnTo>
                    <a:pt x="3238500" y="324612"/>
                  </a:lnTo>
                  <a:lnTo>
                    <a:pt x="3200400" y="303276"/>
                  </a:lnTo>
                  <a:lnTo>
                    <a:pt x="3098800" y="254508"/>
                  </a:lnTo>
                  <a:lnTo>
                    <a:pt x="3098800" y="251460"/>
                  </a:lnTo>
                  <a:lnTo>
                    <a:pt x="3086100" y="246888"/>
                  </a:lnTo>
                  <a:lnTo>
                    <a:pt x="3086100" y="243840"/>
                  </a:lnTo>
                  <a:lnTo>
                    <a:pt x="3073400" y="237744"/>
                  </a:lnTo>
                  <a:lnTo>
                    <a:pt x="3060700" y="233172"/>
                  </a:lnTo>
                  <a:lnTo>
                    <a:pt x="3048000" y="225552"/>
                  </a:lnTo>
                  <a:lnTo>
                    <a:pt x="3035300" y="219456"/>
                  </a:lnTo>
                  <a:lnTo>
                    <a:pt x="2997200" y="196596"/>
                  </a:lnTo>
                  <a:lnTo>
                    <a:pt x="2984500" y="187452"/>
                  </a:lnTo>
                  <a:lnTo>
                    <a:pt x="2959100" y="178308"/>
                  </a:lnTo>
                  <a:lnTo>
                    <a:pt x="2933700" y="160020"/>
                  </a:lnTo>
                  <a:lnTo>
                    <a:pt x="2895600" y="140208"/>
                  </a:lnTo>
                  <a:lnTo>
                    <a:pt x="2819400" y="103632"/>
                  </a:lnTo>
                  <a:lnTo>
                    <a:pt x="2794000" y="85344"/>
                  </a:lnTo>
                  <a:lnTo>
                    <a:pt x="2768600" y="77724"/>
                  </a:lnTo>
                  <a:lnTo>
                    <a:pt x="2755900" y="68580"/>
                  </a:lnTo>
                  <a:lnTo>
                    <a:pt x="2743200" y="60960"/>
                  </a:lnTo>
                  <a:lnTo>
                    <a:pt x="2692400" y="36576"/>
                  </a:lnTo>
                  <a:lnTo>
                    <a:pt x="2679700" y="33528"/>
                  </a:lnTo>
                  <a:lnTo>
                    <a:pt x="2667000" y="28956"/>
                  </a:lnTo>
                  <a:lnTo>
                    <a:pt x="2667000" y="82296"/>
                  </a:lnTo>
                  <a:lnTo>
                    <a:pt x="2679700" y="88392"/>
                  </a:lnTo>
                  <a:lnTo>
                    <a:pt x="2692400" y="92964"/>
                  </a:lnTo>
                  <a:lnTo>
                    <a:pt x="2705100" y="99060"/>
                  </a:lnTo>
                  <a:lnTo>
                    <a:pt x="2743200" y="121920"/>
                  </a:lnTo>
                  <a:lnTo>
                    <a:pt x="2768600" y="129540"/>
                  </a:lnTo>
                  <a:lnTo>
                    <a:pt x="2794000" y="147828"/>
                  </a:lnTo>
                  <a:lnTo>
                    <a:pt x="2870200" y="184404"/>
                  </a:lnTo>
                  <a:lnTo>
                    <a:pt x="2908300" y="204216"/>
                  </a:lnTo>
                  <a:lnTo>
                    <a:pt x="2946400" y="222504"/>
                  </a:lnTo>
                  <a:lnTo>
                    <a:pt x="2946400" y="227076"/>
                  </a:lnTo>
                  <a:lnTo>
                    <a:pt x="2959100" y="231648"/>
                  </a:lnTo>
                  <a:lnTo>
                    <a:pt x="2971800" y="239268"/>
                  </a:lnTo>
                  <a:lnTo>
                    <a:pt x="2984500" y="248412"/>
                  </a:lnTo>
                  <a:lnTo>
                    <a:pt x="3009900" y="263652"/>
                  </a:lnTo>
                  <a:lnTo>
                    <a:pt x="3035300" y="269748"/>
                  </a:lnTo>
                  <a:lnTo>
                    <a:pt x="3035300" y="275844"/>
                  </a:lnTo>
                  <a:lnTo>
                    <a:pt x="3048000" y="281940"/>
                  </a:lnTo>
                  <a:lnTo>
                    <a:pt x="3073400" y="291084"/>
                  </a:lnTo>
                  <a:lnTo>
                    <a:pt x="3073400" y="297180"/>
                  </a:lnTo>
                  <a:lnTo>
                    <a:pt x="3086100" y="298704"/>
                  </a:lnTo>
                  <a:lnTo>
                    <a:pt x="3175000" y="347472"/>
                  </a:lnTo>
                  <a:lnTo>
                    <a:pt x="3213100" y="370332"/>
                  </a:lnTo>
                  <a:lnTo>
                    <a:pt x="3263900" y="391668"/>
                  </a:lnTo>
                  <a:lnTo>
                    <a:pt x="3302000" y="413004"/>
                  </a:lnTo>
                  <a:lnTo>
                    <a:pt x="3314700" y="422148"/>
                  </a:lnTo>
                  <a:lnTo>
                    <a:pt x="3340100" y="432816"/>
                  </a:lnTo>
                  <a:lnTo>
                    <a:pt x="3352800" y="441960"/>
                  </a:lnTo>
                  <a:lnTo>
                    <a:pt x="3365500" y="452628"/>
                  </a:lnTo>
                  <a:lnTo>
                    <a:pt x="3390900" y="461772"/>
                  </a:lnTo>
                  <a:lnTo>
                    <a:pt x="3416300" y="480060"/>
                  </a:lnTo>
                  <a:lnTo>
                    <a:pt x="3467100" y="510540"/>
                  </a:lnTo>
                  <a:lnTo>
                    <a:pt x="3479800" y="516636"/>
                  </a:lnTo>
                  <a:lnTo>
                    <a:pt x="3492500" y="530352"/>
                  </a:lnTo>
                  <a:lnTo>
                    <a:pt x="3517900" y="544068"/>
                  </a:lnTo>
                  <a:lnTo>
                    <a:pt x="3517900" y="542544"/>
                  </a:lnTo>
                  <a:lnTo>
                    <a:pt x="3530600" y="557784"/>
                  </a:lnTo>
                  <a:lnTo>
                    <a:pt x="3530600" y="556260"/>
                  </a:lnTo>
                  <a:lnTo>
                    <a:pt x="3543300" y="573024"/>
                  </a:lnTo>
                  <a:lnTo>
                    <a:pt x="3543300" y="571500"/>
                  </a:lnTo>
                  <a:lnTo>
                    <a:pt x="3568700" y="589788"/>
                  </a:lnTo>
                  <a:lnTo>
                    <a:pt x="3568700" y="588264"/>
                  </a:lnTo>
                  <a:lnTo>
                    <a:pt x="3581400" y="608076"/>
                  </a:lnTo>
                  <a:lnTo>
                    <a:pt x="3594100" y="629412"/>
                  </a:lnTo>
                  <a:lnTo>
                    <a:pt x="3594100" y="627888"/>
                  </a:lnTo>
                  <a:lnTo>
                    <a:pt x="3606800" y="650748"/>
                  </a:lnTo>
                  <a:lnTo>
                    <a:pt x="3606800" y="649224"/>
                  </a:lnTo>
                  <a:lnTo>
                    <a:pt x="3632200" y="673608"/>
                  </a:lnTo>
                  <a:lnTo>
                    <a:pt x="3632200" y="672084"/>
                  </a:lnTo>
                  <a:lnTo>
                    <a:pt x="3644900" y="696468"/>
                  </a:lnTo>
                  <a:lnTo>
                    <a:pt x="3644900" y="694944"/>
                  </a:lnTo>
                  <a:lnTo>
                    <a:pt x="3670300" y="743712"/>
                  </a:lnTo>
                  <a:lnTo>
                    <a:pt x="3670300" y="765048"/>
                  </a:lnTo>
                  <a:lnTo>
                    <a:pt x="3683000" y="787908"/>
                  </a:lnTo>
                  <a:lnTo>
                    <a:pt x="3683000" y="809244"/>
                  </a:lnTo>
                  <a:lnTo>
                    <a:pt x="3695700" y="832104"/>
                  </a:lnTo>
                  <a:lnTo>
                    <a:pt x="3695700" y="876300"/>
                  </a:lnTo>
                  <a:lnTo>
                    <a:pt x="3708400" y="900684"/>
                  </a:lnTo>
                  <a:lnTo>
                    <a:pt x="3708400" y="1258824"/>
                  </a:lnTo>
                  <a:lnTo>
                    <a:pt x="3721100" y="1197864"/>
                  </a:lnTo>
                  <a:lnTo>
                    <a:pt x="3721100" y="1162812"/>
                  </a:lnTo>
                  <a:lnTo>
                    <a:pt x="3733800" y="1127760"/>
                  </a:lnTo>
                  <a:close/>
                </a:path>
                <a:path w="4025900" h="3005454">
                  <a:moveTo>
                    <a:pt x="2946400" y="227076"/>
                  </a:moveTo>
                  <a:lnTo>
                    <a:pt x="2946400" y="222504"/>
                  </a:lnTo>
                  <a:lnTo>
                    <a:pt x="2933700" y="222504"/>
                  </a:lnTo>
                  <a:lnTo>
                    <a:pt x="2946400" y="227076"/>
                  </a:lnTo>
                  <a:close/>
                </a:path>
                <a:path w="4025900" h="3005454">
                  <a:moveTo>
                    <a:pt x="3035300" y="275844"/>
                  </a:moveTo>
                  <a:lnTo>
                    <a:pt x="3035300" y="269748"/>
                  </a:lnTo>
                  <a:lnTo>
                    <a:pt x="3022600" y="269748"/>
                  </a:lnTo>
                  <a:lnTo>
                    <a:pt x="3035300" y="275844"/>
                  </a:lnTo>
                  <a:close/>
                </a:path>
                <a:path w="4025900" h="3005454">
                  <a:moveTo>
                    <a:pt x="3619500" y="1559052"/>
                  </a:moveTo>
                  <a:lnTo>
                    <a:pt x="3619500" y="1423416"/>
                  </a:lnTo>
                  <a:lnTo>
                    <a:pt x="3606800" y="1447800"/>
                  </a:lnTo>
                  <a:lnTo>
                    <a:pt x="3606800" y="1536192"/>
                  </a:lnTo>
                  <a:lnTo>
                    <a:pt x="3619500" y="1559052"/>
                  </a:lnTo>
                  <a:close/>
                </a:path>
                <a:path w="4025900" h="3005454">
                  <a:moveTo>
                    <a:pt x="3644900" y="1735836"/>
                  </a:moveTo>
                  <a:lnTo>
                    <a:pt x="3644900" y="1324356"/>
                  </a:lnTo>
                  <a:lnTo>
                    <a:pt x="3632200" y="1348740"/>
                  </a:lnTo>
                  <a:lnTo>
                    <a:pt x="3619500" y="1397508"/>
                  </a:lnTo>
                  <a:lnTo>
                    <a:pt x="3619500" y="1633728"/>
                  </a:lnTo>
                  <a:lnTo>
                    <a:pt x="3632200" y="1661160"/>
                  </a:lnTo>
                  <a:lnTo>
                    <a:pt x="3632200" y="1705356"/>
                  </a:lnTo>
                  <a:lnTo>
                    <a:pt x="3644900" y="1735836"/>
                  </a:lnTo>
                  <a:close/>
                </a:path>
                <a:path w="4025900" h="3005454">
                  <a:moveTo>
                    <a:pt x="3670300" y="1801368"/>
                  </a:moveTo>
                  <a:lnTo>
                    <a:pt x="3670300" y="1577340"/>
                  </a:lnTo>
                  <a:lnTo>
                    <a:pt x="3657600" y="1552956"/>
                  </a:lnTo>
                  <a:lnTo>
                    <a:pt x="3657600" y="1272540"/>
                  </a:lnTo>
                  <a:lnTo>
                    <a:pt x="3644900" y="1298448"/>
                  </a:lnTo>
                  <a:lnTo>
                    <a:pt x="3644900" y="1751076"/>
                  </a:lnTo>
                  <a:lnTo>
                    <a:pt x="3657600" y="1784604"/>
                  </a:lnTo>
                  <a:lnTo>
                    <a:pt x="3670300" y="1801368"/>
                  </a:lnTo>
                  <a:close/>
                </a:path>
                <a:path w="4025900" h="3005454">
                  <a:moveTo>
                    <a:pt x="3670300" y="766572"/>
                  </a:moveTo>
                  <a:lnTo>
                    <a:pt x="3670300" y="743712"/>
                  </a:lnTo>
                  <a:lnTo>
                    <a:pt x="3657600" y="742188"/>
                  </a:lnTo>
                  <a:lnTo>
                    <a:pt x="3670300" y="766572"/>
                  </a:lnTo>
                  <a:close/>
                </a:path>
                <a:path w="4025900" h="3005454">
                  <a:moveTo>
                    <a:pt x="3670300" y="1429512"/>
                  </a:moveTo>
                  <a:lnTo>
                    <a:pt x="3670300" y="1219200"/>
                  </a:lnTo>
                  <a:lnTo>
                    <a:pt x="3657600" y="1246632"/>
                  </a:lnTo>
                  <a:lnTo>
                    <a:pt x="3657600" y="1452372"/>
                  </a:lnTo>
                  <a:lnTo>
                    <a:pt x="3670300" y="1429512"/>
                  </a:lnTo>
                  <a:close/>
                </a:path>
                <a:path w="4025900" h="3005454">
                  <a:moveTo>
                    <a:pt x="3683000" y="1360932"/>
                  </a:moveTo>
                  <a:lnTo>
                    <a:pt x="3683000" y="1155192"/>
                  </a:lnTo>
                  <a:lnTo>
                    <a:pt x="3670300" y="1171956"/>
                  </a:lnTo>
                  <a:lnTo>
                    <a:pt x="3670300" y="1385316"/>
                  </a:lnTo>
                  <a:lnTo>
                    <a:pt x="3683000" y="1360932"/>
                  </a:lnTo>
                  <a:close/>
                </a:path>
                <a:path w="4025900" h="3005454">
                  <a:moveTo>
                    <a:pt x="3848462" y="1938810"/>
                  </a:moveTo>
                  <a:lnTo>
                    <a:pt x="3848100" y="1938528"/>
                  </a:lnTo>
                  <a:lnTo>
                    <a:pt x="3822700" y="1921764"/>
                  </a:lnTo>
                  <a:lnTo>
                    <a:pt x="3810000" y="1903476"/>
                  </a:lnTo>
                  <a:lnTo>
                    <a:pt x="3810000" y="1905000"/>
                  </a:lnTo>
                  <a:lnTo>
                    <a:pt x="3797300" y="1886712"/>
                  </a:lnTo>
                  <a:lnTo>
                    <a:pt x="3797300" y="1888236"/>
                  </a:lnTo>
                  <a:lnTo>
                    <a:pt x="3771900" y="1869948"/>
                  </a:lnTo>
                  <a:lnTo>
                    <a:pt x="3771900" y="1871472"/>
                  </a:lnTo>
                  <a:lnTo>
                    <a:pt x="3746500" y="1837944"/>
                  </a:lnTo>
                  <a:lnTo>
                    <a:pt x="3746500" y="1839468"/>
                  </a:lnTo>
                  <a:lnTo>
                    <a:pt x="3733800" y="1822704"/>
                  </a:lnTo>
                  <a:lnTo>
                    <a:pt x="3733800" y="1824228"/>
                  </a:lnTo>
                  <a:lnTo>
                    <a:pt x="3721100" y="1807464"/>
                  </a:lnTo>
                  <a:lnTo>
                    <a:pt x="3721100" y="1795272"/>
                  </a:lnTo>
                  <a:lnTo>
                    <a:pt x="3708400" y="1778508"/>
                  </a:lnTo>
                  <a:lnTo>
                    <a:pt x="3708400" y="1766316"/>
                  </a:lnTo>
                  <a:lnTo>
                    <a:pt x="3695700" y="1751076"/>
                  </a:lnTo>
                  <a:lnTo>
                    <a:pt x="3695700" y="1738884"/>
                  </a:lnTo>
                  <a:lnTo>
                    <a:pt x="3683000" y="1723644"/>
                  </a:lnTo>
                  <a:lnTo>
                    <a:pt x="3683000" y="1682496"/>
                  </a:lnTo>
                  <a:lnTo>
                    <a:pt x="3670300" y="1627632"/>
                  </a:lnTo>
                  <a:lnTo>
                    <a:pt x="3670300" y="1818132"/>
                  </a:lnTo>
                  <a:lnTo>
                    <a:pt x="3683000" y="1836420"/>
                  </a:lnTo>
                  <a:lnTo>
                    <a:pt x="3721100" y="1886712"/>
                  </a:lnTo>
                  <a:lnTo>
                    <a:pt x="3733800" y="1905000"/>
                  </a:lnTo>
                  <a:lnTo>
                    <a:pt x="3797300" y="1958340"/>
                  </a:lnTo>
                  <a:lnTo>
                    <a:pt x="3810000" y="1976628"/>
                  </a:lnTo>
                  <a:lnTo>
                    <a:pt x="3813559" y="1979404"/>
                  </a:lnTo>
                  <a:lnTo>
                    <a:pt x="3848462" y="1938810"/>
                  </a:lnTo>
                  <a:close/>
                </a:path>
                <a:path w="4025900" h="3005454">
                  <a:moveTo>
                    <a:pt x="3708400" y="1258824"/>
                  </a:moveTo>
                  <a:lnTo>
                    <a:pt x="3708400" y="966216"/>
                  </a:lnTo>
                  <a:lnTo>
                    <a:pt x="3695700" y="982980"/>
                  </a:lnTo>
                  <a:lnTo>
                    <a:pt x="3695700" y="1048512"/>
                  </a:lnTo>
                  <a:lnTo>
                    <a:pt x="3683000" y="1085088"/>
                  </a:lnTo>
                  <a:lnTo>
                    <a:pt x="3683000" y="1338072"/>
                  </a:lnTo>
                  <a:lnTo>
                    <a:pt x="3695700" y="1286256"/>
                  </a:lnTo>
                  <a:lnTo>
                    <a:pt x="3708400" y="1258824"/>
                  </a:lnTo>
                  <a:close/>
                </a:path>
                <a:path w="4025900" h="3005454">
                  <a:moveTo>
                    <a:pt x="3746500" y="1056132"/>
                  </a:moveTo>
                  <a:lnTo>
                    <a:pt x="3746500" y="821436"/>
                  </a:lnTo>
                  <a:lnTo>
                    <a:pt x="3733800" y="797052"/>
                  </a:lnTo>
                  <a:lnTo>
                    <a:pt x="3733800" y="1091184"/>
                  </a:lnTo>
                  <a:lnTo>
                    <a:pt x="3746500" y="1056132"/>
                  </a:lnTo>
                  <a:close/>
                </a:path>
                <a:path w="4025900" h="3005454">
                  <a:moveTo>
                    <a:pt x="3759200" y="969264"/>
                  </a:moveTo>
                  <a:lnTo>
                    <a:pt x="3759200" y="925068"/>
                  </a:lnTo>
                  <a:lnTo>
                    <a:pt x="3746500" y="870204"/>
                  </a:lnTo>
                  <a:lnTo>
                    <a:pt x="3746500" y="1019556"/>
                  </a:lnTo>
                  <a:lnTo>
                    <a:pt x="3759200" y="969264"/>
                  </a:lnTo>
                  <a:close/>
                </a:path>
                <a:path w="4025900" h="3005454">
                  <a:moveTo>
                    <a:pt x="3873500" y="2086494"/>
                  </a:moveTo>
                  <a:lnTo>
                    <a:pt x="3873500" y="1958340"/>
                  </a:lnTo>
                  <a:lnTo>
                    <a:pt x="3835400" y="1996440"/>
                  </a:lnTo>
                  <a:lnTo>
                    <a:pt x="3813559" y="1979404"/>
                  </a:lnTo>
                  <a:lnTo>
                    <a:pt x="3746500" y="2057400"/>
                  </a:lnTo>
                  <a:lnTo>
                    <a:pt x="3873500" y="2086494"/>
                  </a:lnTo>
                  <a:close/>
                </a:path>
                <a:path w="4025900" h="3005454">
                  <a:moveTo>
                    <a:pt x="3873500" y="1958340"/>
                  </a:moveTo>
                  <a:lnTo>
                    <a:pt x="3848462" y="1938810"/>
                  </a:lnTo>
                  <a:lnTo>
                    <a:pt x="3813559" y="1979404"/>
                  </a:lnTo>
                  <a:lnTo>
                    <a:pt x="3835400" y="1996440"/>
                  </a:lnTo>
                  <a:lnTo>
                    <a:pt x="3873500" y="1958340"/>
                  </a:lnTo>
                  <a:close/>
                </a:path>
                <a:path w="4025900" h="3005454">
                  <a:moveTo>
                    <a:pt x="4025900" y="2121408"/>
                  </a:moveTo>
                  <a:lnTo>
                    <a:pt x="3911600" y="1865376"/>
                  </a:lnTo>
                  <a:lnTo>
                    <a:pt x="3848462" y="1938810"/>
                  </a:lnTo>
                  <a:lnTo>
                    <a:pt x="3873500" y="1958340"/>
                  </a:lnTo>
                  <a:lnTo>
                    <a:pt x="3873500" y="2086494"/>
                  </a:lnTo>
                  <a:lnTo>
                    <a:pt x="4025900" y="2121408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4985" y="1403616"/>
              <a:ext cx="2940050" cy="1412875"/>
            </a:xfrm>
            <a:custGeom>
              <a:avLst/>
              <a:gdLst/>
              <a:ahLst/>
              <a:cxnLst/>
              <a:rect l="l" t="t" r="r" b="b"/>
              <a:pathLst>
                <a:path w="2940050" h="1412875">
                  <a:moveTo>
                    <a:pt x="15240" y="526161"/>
                  </a:moveTo>
                  <a:lnTo>
                    <a:pt x="0" y="524256"/>
                  </a:lnTo>
                  <a:lnTo>
                    <a:pt x="15240" y="566166"/>
                  </a:lnTo>
                  <a:lnTo>
                    <a:pt x="15240" y="534924"/>
                  </a:lnTo>
                  <a:lnTo>
                    <a:pt x="15240" y="526161"/>
                  </a:lnTo>
                  <a:close/>
                </a:path>
                <a:path w="2940050" h="1412875">
                  <a:moveTo>
                    <a:pt x="89916" y="1524"/>
                  </a:moveTo>
                  <a:lnTo>
                    <a:pt x="73152" y="0"/>
                  </a:lnTo>
                  <a:lnTo>
                    <a:pt x="16179" y="526275"/>
                  </a:lnTo>
                  <a:lnTo>
                    <a:pt x="16179" y="535012"/>
                  </a:lnTo>
                  <a:lnTo>
                    <a:pt x="16179" y="568731"/>
                  </a:lnTo>
                  <a:lnTo>
                    <a:pt x="18288" y="574548"/>
                  </a:lnTo>
                  <a:lnTo>
                    <a:pt x="48768" y="530352"/>
                  </a:lnTo>
                  <a:lnTo>
                    <a:pt x="32880" y="528358"/>
                  </a:lnTo>
                  <a:lnTo>
                    <a:pt x="89916" y="1524"/>
                  </a:lnTo>
                  <a:close/>
                </a:path>
                <a:path w="2940050" h="1412875">
                  <a:moveTo>
                    <a:pt x="2939796" y="1054608"/>
                  </a:moveTo>
                  <a:lnTo>
                    <a:pt x="2924556" y="1053084"/>
                  </a:lnTo>
                  <a:lnTo>
                    <a:pt x="2883027" y="1364564"/>
                  </a:lnTo>
                  <a:lnTo>
                    <a:pt x="2866644" y="1362456"/>
                  </a:lnTo>
                  <a:lnTo>
                    <a:pt x="2881884" y="1408176"/>
                  </a:lnTo>
                  <a:lnTo>
                    <a:pt x="2883408" y="1412748"/>
                  </a:lnTo>
                  <a:lnTo>
                    <a:pt x="2913888" y="1368552"/>
                  </a:lnTo>
                  <a:lnTo>
                    <a:pt x="2898203" y="1366520"/>
                  </a:lnTo>
                  <a:lnTo>
                    <a:pt x="2939796" y="1054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08013" y="4608575"/>
              <a:ext cx="408431" cy="16306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21730" y="4771644"/>
              <a:ext cx="408431" cy="16459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584825" y="3645408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10734" y="3511295"/>
              <a:ext cx="281940" cy="26974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446398" y="2490216"/>
              <a:ext cx="216535" cy="422275"/>
            </a:xfrm>
            <a:custGeom>
              <a:avLst/>
              <a:gdLst/>
              <a:ahLst/>
              <a:cxnLst/>
              <a:rect l="l" t="t" r="r" b="b"/>
              <a:pathLst>
                <a:path w="216534" h="422275">
                  <a:moveTo>
                    <a:pt x="14732" y="375920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32" y="375920"/>
                  </a:lnTo>
                  <a:close/>
                </a:path>
                <a:path w="216534" h="422275">
                  <a:moveTo>
                    <a:pt x="29452" y="383026"/>
                  </a:moveTo>
                  <a:lnTo>
                    <a:pt x="14732" y="375920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52" y="383026"/>
                  </a:lnTo>
                  <a:close/>
                </a:path>
                <a:path w="216534" h="422275">
                  <a:moveTo>
                    <a:pt x="44196" y="390144"/>
                  </a:moveTo>
                  <a:lnTo>
                    <a:pt x="29452" y="383026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6534" h="422275">
                  <a:moveTo>
                    <a:pt x="216408" y="7620"/>
                  </a:moveTo>
                  <a:lnTo>
                    <a:pt x="202692" y="0"/>
                  </a:lnTo>
                  <a:lnTo>
                    <a:pt x="14732" y="375920"/>
                  </a:lnTo>
                  <a:lnTo>
                    <a:pt x="29452" y="383026"/>
                  </a:lnTo>
                  <a:lnTo>
                    <a:pt x="216408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72306" y="2356103"/>
              <a:ext cx="283463" cy="26974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817997" y="1493519"/>
              <a:ext cx="2380615" cy="472440"/>
            </a:xfrm>
            <a:custGeom>
              <a:avLst/>
              <a:gdLst/>
              <a:ahLst/>
              <a:cxnLst/>
              <a:rect l="l" t="t" r="r" b="b"/>
              <a:pathLst>
                <a:path w="2380615" h="472439">
                  <a:moveTo>
                    <a:pt x="2380487" y="472439"/>
                  </a:moveTo>
                  <a:lnTo>
                    <a:pt x="2380487" y="0"/>
                  </a:lnTo>
                  <a:lnTo>
                    <a:pt x="0" y="0"/>
                  </a:lnTo>
                  <a:lnTo>
                    <a:pt x="0" y="472439"/>
                  </a:lnTo>
                  <a:lnTo>
                    <a:pt x="2380487" y="472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817997" y="1493519"/>
            <a:ext cx="2380615" cy="4724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624840" marR="49530" indent="249554" algn="r">
              <a:lnSpc>
                <a:spcPct val="100699"/>
              </a:lnSpc>
              <a:spcBef>
                <a:spcPts val="555"/>
              </a:spcBef>
            </a:pP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MAINTIEN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TOUS LES ACCES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PIETONS </a:t>
            </a:r>
            <a:r>
              <a:rPr sz="700" b="1" spc="-14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PAR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CHEMINEMENT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BARRIERE ET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SECURISE,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AVEC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POSE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PLAQUES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FRANCHISSEMENT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68290" y="1505711"/>
            <a:ext cx="467868" cy="43738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5223" y="316960"/>
            <a:ext cx="2118360" cy="711341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8672962" y="327659"/>
            <a:ext cx="1908175" cy="678180"/>
            <a:chOff x="8672962" y="327659"/>
            <a:chExt cx="1908175" cy="678180"/>
          </a:xfrm>
        </p:grpSpPr>
        <p:sp>
          <p:nvSpPr>
            <p:cNvPr id="43" name="object 43"/>
            <p:cNvSpPr/>
            <p:nvPr/>
          </p:nvSpPr>
          <p:spPr>
            <a:xfrm>
              <a:off x="9777862" y="346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17742" y="441959"/>
              <a:ext cx="15240" cy="228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18682" y="327659"/>
              <a:ext cx="1447799" cy="19050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671182" y="5143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33922" y="464819"/>
              <a:ext cx="396239" cy="8382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79642" y="548639"/>
              <a:ext cx="30480" cy="381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71082" y="548639"/>
              <a:ext cx="259080" cy="685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72022" y="586739"/>
              <a:ext cx="22860" cy="1524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9419722" y="5981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160642" y="605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198742" y="605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084442" y="6134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764402" y="601979"/>
              <a:ext cx="30480" cy="2286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9960742" y="6134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587362" y="510539"/>
              <a:ext cx="548640" cy="13716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56782" y="624839"/>
              <a:ext cx="30480" cy="3048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0014082" y="6438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49162" y="655319"/>
              <a:ext cx="15240" cy="1524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303642" y="605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0D9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532242" y="6438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2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0532242" y="651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8A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56882" y="601979"/>
              <a:ext cx="982980" cy="9144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749162" y="6743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825362" y="518159"/>
              <a:ext cx="769620" cy="22860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749162" y="6819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509382" y="685800"/>
              <a:ext cx="30480" cy="3810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648322" y="693419"/>
              <a:ext cx="800100" cy="6858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962522" y="739140"/>
              <a:ext cx="281940" cy="2286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05422" y="739140"/>
              <a:ext cx="106679" cy="2286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825362" y="739140"/>
              <a:ext cx="60960" cy="2286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501762" y="723900"/>
              <a:ext cx="30480" cy="30480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871082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046342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107302" y="75819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724522" y="7581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953122" y="754379"/>
              <a:ext cx="22859" cy="762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0501762" y="75819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326502" y="754379"/>
              <a:ext cx="114300" cy="2286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501762" y="76580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67296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711062" y="77342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6729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7110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7339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7491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764402" y="777240"/>
              <a:ext cx="15240" cy="762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036460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672962" y="788669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7620" y="0"/>
                  </a:lnTo>
                </a:path>
                <a:path w="68579">
                  <a:moveTo>
                    <a:pt x="38100" y="0"/>
                  </a:moveTo>
                  <a:lnTo>
                    <a:pt x="45720" y="0"/>
                  </a:lnTo>
                </a:path>
                <a:path w="68579">
                  <a:moveTo>
                    <a:pt x="60959" y="0"/>
                  </a:moveTo>
                  <a:lnTo>
                    <a:pt x="6858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749162" y="7886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772022" y="7886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848222" y="762000"/>
              <a:ext cx="137160" cy="4572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672962" y="788669"/>
              <a:ext cx="243840" cy="7620"/>
            </a:xfrm>
            <a:custGeom>
              <a:avLst/>
              <a:gdLst/>
              <a:ahLst/>
              <a:cxnLst/>
              <a:rect l="l" t="t" r="r" b="b"/>
              <a:pathLst>
                <a:path w="243840" h="7620">
                  <a:moveTo>
                    <a:pt x="228600" y="0"/>
                  </a:moveTo>
                  <a:lnTo>
                    <a:pt x="243840" y="0"/>
                  </a:lnTo>
                </a:path>
                <a:path w="243840" h="7620">
                  <a:moveTo>
                    <a:pt x="0" y="7620"/>
                  </a:moveTo>
                  <a:lnTo>
                    <a:pt x="7620" y="7620"/>
                  </a:lnTo>
                </a:path>
                <a:path w="243840" h="7620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77202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794882" y="7962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672962" y="800100"/>
              <a:ext cx="15240" cy="7620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871106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77202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8726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80250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87108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893942" y="8039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68058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703442" y="811529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77202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49162" y="792479"/>
              <a:ext cx="53340" cy="3810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87262" y="800100"/>
              <a:ext cx="190500" cy="3048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412102" y="739140"/>
              <a:ext cx="1142999" cy="99060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68058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703442" y="8191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733922" y="819150"/>
              <a:ext cx="121920" cy="7620"/>
            </a:xfrm>
            <a:custGeom>
              <a:avLst/>
              <a:gdLst/>
              <a:ahLst/>
              <a:cxnLst/>
              <a:rect l="l" t="t" r="r" b="b"/>
              <a:pathLst>
                <a:path w="121920" h="7619">
                  <a:moveTo>
                    <a:pt x="0" y="0"/>
                  </a:moveTo>
                  <a:lnTo>
                    <a:pt x="7620" y="0"/>
                  </a:lnTo>
                </a:path>
                <a:path w="121920" h="7619">
                  <a:moveTo>
                    <a:pt x="38100" y="0"/>
                  </a:moveTo>
                  <a:lnTo>
                    <a:pt x="45720" y="0"/>
                  </a:lnTo>
                </a:path>
                <a:path w="121920" h="7619">
                  <a:moveTo>
                    <a:pt x="114300" y="0"/>
                  </a:moveTo>
                  <a:lnTo>
                    <a:pt x="121920" y="0"/>
                  </a:lnTo>
                </a:path>
                <a:path w="121920" h="7619">
                  <a:moveTo>
                    <a:pt x="0" y="7620"/>
                  </a:moveTo>
                  <a:lnTo>
                    <a:pt x="7620" y="7620"/>
                  </a:lnTo>
                </a:path>
                <a:path w="121920" h="7619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787262" y="8267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871082" y="82676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688202" y="822959"/>
              <a:ext cx="22859" cy="1524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8733922" y="8343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756782" y="8343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CA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772022" y="8343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855842" y="83439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0425562" y="83439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695822" y="8420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733922" y="8420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733922" y="8496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733922" y="822959"/>
              <a:ext cx="236220" cy="762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764402" y="754379"/>
              <a:ext cx="1805940" cy="190500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8886322" y="8953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5DC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72022" y="944879"/>
              <a:ext cx="53340" cy="762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465442" y="944879"/>
              <a:ext cx="68580" cy="7620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9465442" y="95630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876922" y="944879"/>
              <a:ext cx="704087" cy="3048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000622" y="944879"/>
              <a:ext cx="137159" cy="45720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10128382" y="9715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562722" y="967740"/>
              <a:ext cx="18287" cy="761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945502" y="975359"/>
              <a:ext cx="45719" cy="762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463662" y="967740"/>
              <a:ext cx="22859" cy="3048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10471282" y="10020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8905630" y="6533639"/>
            <a:ext cx="70993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10" dirty="0">
                <a:latin typeface="Calibri"/>
                <a:cs typeface="Calibri"/>
              </a:rPr>
              <a:t>ZONE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TRAVAUX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8905630" y="6731759"/>
            <a:ext cx="6921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911725" y="6911591"/>
            <a:ext cx="107378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riv</a:t>
            </a:r>
            <a:r>
              <a:rPr sz="700" spc="-5" dirty="0">
                <a:latin typeface="Calibri"/>
                <a:cs typeface="Calibri"/>
              </a:rPr>
              <a:t>e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s)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1072895"/>
            <a:ext cx="10514330" cy="318770"/>
          </a:xfrm>
          <a:custGeom>
            <a:avLst/>
            <a:gdLst/>
            <a:ahLst/>
            <a:cxnLst/>
            <a:rect l="l" t="t" r="r" b="b"/>
            <a:pathLst>
              <a:path w="10514330" h="318769">
                <a:moveTo>
                  <a:pt x="10514075" y="318515"/>
                </a:moveTo>
                <a:lnTo>
                  <a:pt x="10514075" y="0"/>
                </a:lnTo>
                <a:lnTo>
                  <a:pt x="0" y="0"/>
                </a:lnTo>
                <a:lnTo>
                  <a:pt x="0" y="318515"/>
                </a:lnTo>
                <a:lnTo>
                  <a:pt x="10514075" y="31851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1288" y="241667"/>
            <a:ext cx="9001125" cy="1094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2851785" marR="285115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GESTION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CIRCULATION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11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DECEMBRE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2023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AU </a:t>
            </a:r>
            <a:r>
              <a:rPr sz="125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02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FEVRIER 2024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TRONCON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N°4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ROUTE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POITIERS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ALLEE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DES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PEUPLIERS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3279" y="1403603"/>
            <a:ext cx="9751060" cy="5808345"/>
            <a:chOff x="533279" y="1403603"/>
            <a:chExt cx="9751060" cy="580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79" y="1403603"/>
              <a:ext cx="9750552" cy="5807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1999487" y="658367"/>
                  </a:moveTo>
                  <a:lnTo>
                    <a:pt x="1999487" y="0"/>
                  </a:lnTo>
                  <a:lnTo>
                    <a:pt x="0" y="0"/>
                  </a:lnTo>
                  <a:lnTo>
                    <a:pt x="0" y="658367"/>
                  </a:lnTo>
                  <a:lnTo>
                    <a:pt x="1999487" y="658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0" y="0"/>
                  </a:moveTo>
                  <a:lnTo>
                    <a:pt x="0" y="658367"/>
                  </a:lnTo>
                  <a:lnTo>
                    <a:pt x="1999487" y="658367"/>
                  </a:lnTo>
                  <a:lnTo>
                    <a:pt x="1999487" y="0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32525" y="6583679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44718" y="679246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50006">
              <a:solidFill>
                <a:srgbClr val="91D0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44718" y="697839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38004">
              <a:solidFill>
                <a:srgbClr val="ED7D3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7557" y="5116067"/>
              <a:ext cx="929640" cy="1198245"/>
            </a:xfrm>
            <a:custGeom>
              <a:avLst/>
              <a:gdLst/>
              <a:ahLst/>
              <a:cxnLst/>
              <a:rect l="l" t="t" r="r" b="b"/>
              <a:pathLst>
                <a:path w="929639" h="1198245">
                  <a:moveTo>
                    <a:pt x="269747" y="0"/>
                  </a:moveTo>
                  <a:lnTo>
                    <a:pt x="929639" y="1197863"/>
                  </a:lnTo>
                </a:path>
                <a:path w="929639" h="1198245">
                  <a:moveTo>
                    <a:pt x="402335" y="233171"/>
                  </a:moveTo>
                  <a:lnTo>
                    <a:pt x="0" y="658367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06574" y="5282184"/>
              <a:ext cx="718185" cy="70485"/>
            </a:xfrm>
            <a:custGeom>
              <a:avLst/>
              <a:gdLst/>
              <a:ahLst/>
              <a:cxnLst/>
              <a:rect l="l" t="t" r="r" b="b"/>
              <a:pathLst>
                <a:path w="718185" h="70485">
                  <a:moveTo>
                    <a:pt x="48292" y="39116"/>
                  </a:moveTo>
                  <a:lnTo>
                    <a:pt x="47244" y="22860"/>
                  </a:lnTo>
                  <a:lnTo>
                    <a:pt x="0" y="48768"/>
                  </a:lnTo>
                  <a:lnTo>
                    <a:pt x="39624" y="65578"/>
                  </a:lnTo>
                  <a:lnTo>
                    <a:pt x="39624" y="39624"/>
                  </a:lnTo>
                  <a:lnTo>
                    <a:pt x="48292" y="39116"/>
                  </a:lnTo>
                  <a:close/>
                </a:path>
                <a:path w="718185" h="70485">
                  <a:moveTo>
                    <a:pt x="49279" y="54406"/>
                  </a:moveTo>
                  <a:lnTo>
                    <a:pt x="48292" y="39116"/>
                  </a:lnTo>
                  <a:lnTo>
                    <a:pt x="39624" y="39624"/>
                  </a:lnTo>
                  <a:lnTo>
                    <a:pt x="41148" y="54864"/>
                  </a:lnTo>
                  <a:lnTo>
                    <a:pt x="49279" y="54406"/>
                  </a:lnTo>
                  <a:close/>
                </a:path>
                <a:path w="718185" h="70485">
                  <a:moveTo>
                    <a:pt x="50292" y="70104"/>
                  </a:moveTo>
                  <a:lnTo>
                    <a:pt x="49279" y="54406"/>
                  </a:lnTo>
                  <a:lnTo>
                    <a:pt x="41148" y="54864"/>
                  </a:lnTo>
                  <a:lnTo>
                    <a:pt x="39624" y="39624"/>
                  </a:lnTo>
                  <a:lnTo>
                    <a:pt x="39624" y="65578"/>
                  </a:lnTo>
                  <a:lnTo>
                    <a:pt x="50292" y="70104"/>
                  </a:lnTo>
                  <a:close/>
                </a:path>
                <a:path w="718185" h="70485">
                  <a:moveTo>
                    <a:pt x="717804" y="16764"/>
                  </a:moveTo>
                  <a:lnTo>
                    <a:pt x="716280" y="0"/>
                  </a:lnTo>
                  <a:lnTo>
                    <a:pt x="48292" y="39116"/>
                  </a:lnTo>
                  <a:lnTo>
                    <a:pt x="49279" y="54406"/>
                  </a:lnTo>
                  <a:lnTo>
                    <a:pt x="717804" y="16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1769" y="5198364"/>
              <a:ext cx="254508" cy="1905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1310" y="5388864"/>
              <a:ext cx="252983" cy="1904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598" y="5079491"/>
              <a:ext cx="265175" cy="1310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4546" y="5210555"/>
              <a:ext cx="397763" cy="132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3606" y="5343144"/>
              <a:ext cx="259079" cy="1295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627754" y="3169920"/>
              <a:ext cx="127000" cy="702945"/>
            </a:xfrm>
            <a:custGeom>
              <a:avLst/>
              <a:gdLst/>
              <a:ahLst/>
              <a:cxnLst/>
              <a:rect l="l" t="t" r="r" b="b"/>
              <a:pathLst>
                <a:path w="127000" h="702945">
                  <a:moveTo>
                    <a:pt x="110094" y="49253"/>
                  </a:moveTo>
                  <a:lnTo>
                    <a:pt x="94957" y="46888"/>
                  </a:lnTo>
                  <a:lnTo>
                    <a:pt x="0" y="701040"/>
                  </a:lnTo>
                  <a:lnTo>
                    <a:pt x="16764" y="702564"/>
                  </a:lnTo>
                  <a:lnTo>
                    <a:pt x="110094" y="49253"/>
                  </a:lnTo>
                  <a:close/>
                </a:path>
                <a:path w="127000" h="702945">
                  <a:moveTo>
                    <a:pt x="126492" y="51816"/>
                  </a:moveTo>
                  <a:lnTo>
                    <a:pt x="108204" y="0"/>
                  </a:lnTo>
                  <a:lnTo>
                    <a:pt x="77724" y="44196"/>
                  </a:lnTo>
                  <a:lnTo>
                    <a:pt x="94957" y="46888"/>
                  </a:lnTo>
                  <a:lnTo>
                    <a:pt x="96012" y="39624"/>
                  </a:lnTo>
                  <a:lnTo>
                    <a:pt x="111252" y="41148"/>
                  </a:lnTo>
                  <a:lnTo>
                    <a:pt x="111252" y="49434"/>
                  </a:lnTo>
                  <a:lnTo>
                    <a:pt x="126492" y="51816"/>
                  </a:lnTo>
                  <a:close/>
                </a:path>
                <a:path w="127000" h="702945">
                  <a:moveTo>
                    <a:pt x="111252" y="41148"/>
                  </a:moveTo>
                  <a:lnTo>
                    <a:pt x="96012" y="39624"/>
                  </a:lnTo>
                  <a:lnTo>
                    <a:pt x="94957" y="46888"/>
                  </a:lnTo>
                  <a:lnTo>
                    <a:pt x="110094" y="49253"/>
                  </a:lnTo>
                  <a:lnTo>
                    <a:pt x="111252" y="41148"/>
                  </a:lnTo>
                  <a:close/>
                </a:path>
                <a:path w="127000" h="702945">
                  <a:moveTo>
                    <a:pt x="111252" y="49434"/>
                  </a:moveTo>
                  <a:lnTo>
                    <a:pt x="111252" y="41148"/>
                  </a:lnTo>
                  <a:lnTo>
                    <a:pt x="110094" y="49253"/>
                  </a:lnTo>
                  <a:lnTo>
                    <a:pt x="111252" y="494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6398" y="3611879"/>
              <a:ext cx="234695" cy="1173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5625" y="3729227"/>
              <a:ext cx="445008" cy="1188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99154" y="3848100"/>
              <a:ext cx="440435" cy="1188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28694" y="3966972"/>
              <a:ext cx="227075" cy="1142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36313" y="3521963"/>
              <a:ext cx="269748" cy="1783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67378" y="3700272"/>
              <a:ext cx="272795" cy="1783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788286" y="4728972"/>
              <a:ext cx="207645" cy="338455"/>
            </a:xfrm>
            <a:custGeom>
              <a:avLst/>
              <a:gdLst/>
              <a:ahLst/>
              <a:cxnLst/>
              <a:rect l="l" t="t" r="r" b="b"/>
              <a:pathLst>
                <a:path w="207645" h="338454">
                  <a:moveTo>
                    <a:pt x="189840" y="294039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75918" y="302805"/>
                  </a:lnTo>
                  <a:lnTo>
                    <a:pt x="189840" y="294039"/>
                  </a:lnTo>
                  <a:close/>
                </a:path>
                <a:path w="207645" h="338454">
                  <a:moveTo>
                    <a:pt x="193548" y="329814"/>
                  </a:moveTo>
                  <a:lnTo>
                    <a:pt x="193548" y="300228"/>
                  </a:lnTo>
                  <a:lnTo>
                    <a:pt x="179832" y="309372"/>
                  </a:lnTo>
                  <a:lnTo>
                    <a:pt x="175918" y="302805"/>
                  </a:lnTo>
                  <a:lnTo>
                    <a:pt x="163068" y="310896"/>
                  </a:lnTo>
                  <a:lnTo>
                    <a:pt x="193548" y="329814"/>
                  </a:lnTo>
                  <a:close/>
                </a:path>
                <a:path w="207645" h="338454">
                  <a:moveTo>
                    <a:pt x="193548" y="300228"/>
                  </a:moveTo>
                  <a:lnTo>
                    <a:pt x="189840" y="294039"/>
                  </a:lnTo>
                  <a:lnTo>
                    <a:pt x="175918" y="302805"/>
                  </a:lnTo>
                  <a:lnTo>
                    <a:pt x="179832" y="309372"/>
                  </a:lnTo>
                  <a:lnTo>
                    <a:pt x="193548" y="300228"/>
                  </a:lnTo>
                  <a:close/>
                </a:path>
                <a:path w="207645" h="338454">
                  <a:moveTo>
                    <a:pt x="207264" y="338328"/>
                  </a:moveTo>
                  <a:lnTo>
                    <a:pt x="204216" y="284988"/>
                  </a:lnTo>
                  <a:lnTo>
                    <a:pt x="189840" y="294039"/>
                  </a:lnTo>
                  <a:lnTo>
                    <a:pt x="193548" y="300228"/>
                  </a:lnTo>
                  <a:lnTo>
                    <a:pt x="193548" y="329814"/>
                  </a:lnTo>
                  <a:lnTo>
                    <a:pt x="207264" y="3383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22169" y="4515611"/>
              <a:ext cx="265175" cy="1310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87118" y="4646675"/>
              <a:ext cx="390143" cy="1325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78557" y="4779264"/>
              <a:ext cx="262127" cy="1310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240397" y="4002036"/>
              <a:ext cx="1605280" cy="1403985"/>
            </a:xfrm>
            <a:custGeom>
              <a:avLst/>
              <a:gdLst/>
              <a:ahLst/>
              <a:cxnLst/>
              <a:rect l="l" t="t" r="r" b="b"/>
              <a:pathLst>
                <a:path w="1605279" h="1403985">
                  <a:moveTo>
                    <a:pt x="47244" y="443484"/>
                  </a:moveTo>
                  <a:lnTo>
                    <a:pt x="31800" y="443484"/>
                  </a:lnTo>
                  <a:lnTo>
                    <a:pt x="19812" y="0"/>
                  </a:lnTo>
                  <a:lnTo>
                    <a:pt x="3048" y="1524"/>
                  </a:lnTo>
                  <a:lnTo>
                    <a:pt x="15036" y="443484"/>
                  </a:lnTo>
                  <a:lnTo>
                    <a:pt x="0" y="443484"/>
                  </a:lnTo>
                  <a:lnTo>
                    <a:pt x="24384" y="490728"/>
                  </a:lnTo>
                  <a:lnTo>
                    <a:pt x="32004" y="474980"/>
                  </a:lnTo>
                  <a:lnTo>
                    <a:pt x="47244" y="443484"/>
                  </a:lnTo>
                  <a:close/>
                </a:path>
                <a:path w="1605279" h="1403985">
                  <a:moveTo>
                    <a:pt x="1604772" y="760476"/>
                  </a:moveTo>
                  <a:lnTo>
                    <a:pt x="1589532" y="754380"/>
                  </a:lnTo>
                  <a:lnTo>
                    <a:pt x="1366926" y="1356004"/>
                  </a:lnTo>
                  <a:lnTo>
                    <a:pt x="1351788" y="1350264"/>
                  </a:lnTo>
                  <a:lnTo>
                    <a:pt x="1357884" y="1403604"/>
                  </a:lnTo>
                  <a:lnTo>
                    <a:pt x="1363980" y="1397749"/>
                  </a:lnTo>
                  <a:lnTo>
                    <a:pt x="1395984" y="1367028"/>
                  </a:lnTo>
                  <a:lnTo>
                    <a:pt x="1381785" y="1361630"/>
                  </a:lnTo>
                  <a:lnTo>
                    <a:pt x="1604772" y="7604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86478" y="3838955"/>
              <a:ext cx="304799" cy="15544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77334" y="3994404"/>
              <a:ext cx="303275" cy="15697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940937" y="3075444"/>
              <a:ext cx="5805805" cy="3169920"/>
            </a:xfrm>
            <a:custGeom>
              <a:avLst/>
              <a:gdLst/>
              <a:ahLst/>
              <a:cxnLst/>
              <a:rect l="l" t="t" r="r" b="b"/>
              <a:pathLst>
                <a:path w="5805805" h="3169920">
                  <a:moveTo>
                    <a:pt x="275844" y="10668"/>
                  </a:moveTo>
                  <a:lnTo>
                    <a:pt x="227076" y="0"/>
                  </a:lnTo>
                  <a:lnTo>
                    <a:pt x="205740" y="100584"/>
                  </a:lnTo>
                  <a:lnTo>
                    <a:pt x="205740" y="99060"/>
                  </a:lnTo>
                  <a:lnTo>
                    <a:pt x="199644" y="123444"/>
                  </a:lnTo>
                  <a:lnTo>
                    <a:pt x="184404" y="172212"/>
                  </a:lnTo>
                  <a:lnTo>
                    <a:pt x="185928" y="170688"/>
                  </a:lnTo>
                  <a:lnTo>
                    <a:pt x="176784" y="195072"/>
                  </a:lnTo>
                  <a:lnTo>
                    <a:pt x="176784" y="193548"/>
                  </a:lnTo>
                  <a:lnTo>
                    <a:pt x="169164" y="216408"/>
                  </a:lnTo>
                  <a:lnTo>
                    <a:pt x="158496" y="237744"/>
                  </a:lnTo>
                  <a:lnTo>
                    <a:pt x="160020" y="237744"/>
                  </a:lnTo>
                  <a:lnTo>
                    <a:pt x="138684" y="280416"/>
                  </a:lnTo>
                  <a:lnTo>
                    <a:pt x="126492" y="301752"/>
                  </a:lnTo>
                  <a:lnTo>
                    <a:pt x="115824" y="323088"/>
                  </a:lnTo>
                  <a:lnTo>
                    <a:pt x="103632" y="345948"/>
                  </a:lnTo>
                  <a:lnTo>
                    <a:pt x="93776" y="364947"/>
                  </a:lnTo>
                  <a:lnTo>
                    <a:pt x="4572" y="318516"/>
                  </a:lnTo>
                  <a:lnTo>
                    <a:pt x="0" y="597408"/>
                  </a:lnTo>
                  <a:lnTo>
                    <a:pt x="82296" y="538302"/>
                  </a:lnTo>
                  <a:lnTo>
                    <a:pt x="227076" y="434340"/>
                  </a:lnTo>
                  <a:lnTo>
                    <a:pt x="138252" y="388099"/>
                  </a:lnTo>
                  <a:lnTo>
                    <a:pt x="160020" y="347472"/>
                  </a:lnTo>
                  <a:lnTo>
                    <a:pt x="170688" y="324612"/>
                  </a:lnTo>
                  <a:lnTo>
                    <a:pt x="182880" y="303276"/>
                  </a:lnTo>
                  <a:lnTo>
                    <a:pt x="185928" y="296735"/>
                  </a:lnTo>
                  <a:lnTo>
                    <a:pt x="193548" y="280416"/>
                  </a:lnTo>
                  <a:lnTo>
                    <a:pt x="204216" y="259080"/>
                  </a:lnTo>
                  <a:lnTo>
                    <a:pt x="214884" y="234696"/>
                  </a:lnTo>
                  <a:lnTo>
                    <a:pt x="233172" y="185928"/>
                  </a:lnTo>
                  <a:lnTo>
                    <a:pt x="246888" y="137160"/>
                  </a:lnTo>
                  <a:lnTo>
                    <a:pt x="265176" y="60960"/>
                  </a:lnTo>
                  <a:lnTo>
                    <a:pt x="275844" y="10668"/>
                  </a:lnTo>
                  <a:close/>
                </a:path>
                <a:path w="5805805" h="3169920">
                  <a:moveTo>
                    <a:pt x="5805424" y="3148584"/>
                  </a:moveTo>
                  <a:lnTo>
                    <a:pt x="5791454" y="3122676"/>
                  </a:lnTo>
                  <a:lnTo>
                    <a:pt x="5780024" y="3095244"/>
                  </a:lnTo>
                  <a:lnTo>
                    <a:pt x="5780024" y="3096768"/>
                  </a:lnTo>
                  <a:lnTo>
                    <a:pt x="5767324" y="3069336"/>
                  </a:lnTo>
                  <a:lnTo>
                    <a:pt x="5768594" y="3070860"/>
                  </a:lnTo>
                  <a:lnTo>
                    <a:pt x="5758434" y="3043428"/>
                  </a:lnTo>
                  <a:lnTo>
                    <a:pt x="5758434" y="3044952"/>
                  </a:lnTo>
                  <a:lnTo>
                    <a:pt x="5748274" y="3019044"/>
                  </a:lnTo>
                  <a:lnTo>
                    <a:pt x="5749544" y="3019044"/>
                  </a:lnTo>
                  <a:lnTo>
                    <a:pt x="5740654" y="2993136"/>
                  </a:lnTo>
                  <a:lnTo>
                    <a:pt x="5741924" y="2994660"/>
                  </a:lnTo>
                  <a:lnTo>
                    <a:pt x="5735574" y="2970276"/>
                  </a:lnTo>
                  <a:lnTo>
                    <a:pt x="5735574" y="2971800"/>
                  </a:lnTo>
                  <a:lnTo>
                    <a:pt x="5733034" y="2958084"/>
                  </a:lnTo>
                  <a:lnTo>
                    <a:pt x="5734304" y="2959608"/>
                  </a:lnTo>
                  <a:lnTo>
                    <a:pt x="5730494" y="2947416"/>
                  </a:lnTo>
                  <a:lnTo>
                    <a:pt x="5733034" y="2948940"/>
                  </a:lnTo>
                  <a:lnTo>
                    <a:pt x="5730494" y="2935224"/>
                  </a:lnTo>
                  <a:lnTo>
                    <a:pt x="5730494" y="2927604"/>
                  </a:lnTo>
                  <a:lnTo>
                    <a:pt x="5733034" y="2915412"/>
                  </a:lnTo>
                  <a:lnTo>
                    <a:pt x="5733034" y="2916936"/>
                  </a:lnTo>
                  <a:lnTo>
                    <a:pt x="5734304" y="2903220"/>
                  </a:lnTo>
                  <a:lnTo>
                    <a:pt x="5734304" y="2904744"/>
                  </a:lnTo>
                  <a:lnTo>
                    <a:pt x="5735574" y="2892552"/>
                  </a:lnTo>
                  <a:lnTo>
                    <a:pt x="5735574" y="2894076"/>
                  </a:lnTo>
                  <a:lnTo>
                    <a:pt x="5738114" y="2881884"/>
                  </a:lnTo>
                  <a:lnTo>
                    <a:pt x="5744464" y="2859024"/>
                  </a:lnTo>
                  <a:lnTo>
                    <a:pt x="5759704" y="2798064"/>
                  </a:lnTo>
                  <a:lnTo>
                    <a:pt x="5760974" y="2784348"/>
                  </a:lnTo>
                  <a:lnTo>
                    <a:pt x="5763514" y="2772156"/>
                  </a:lnTo>
                  <a:lnTo>
                    <a:pt x="5763514" y="2735580"/>
                  </a:lnTo>
                  <a:lnTo>
                    <a:pt x="5755894" y="2667000"/>
                  </a:lnTo>
                  <a:lnTo>
                    <a:pt x="5743194" y="2621280"/>
                  </a:lnTo>
                  <a:lnTo>
                    <a:pt x="5722874" y="2574036"/>
                  </a:lnTo>
                  <a:lnTo>
                    <a:pt x="5715254" y="2561844"/>
                  </a:lnTo>
                  <a:lnTo>
                    <a:pt x="5710174" y="2549652"/>
                  </a:lnTo>
                  <a:lnTo>
                    <a:pt x="5694934" y="2525268"/>
                  </a:lnTo>
                  <a:lnTo>
                    <a:pt x="5677154" y="2499360"/>
                  </a:lnTo>
                  <a:lnTo>
                    <a:pt x="5659374" y="2474976"/>
                  </a:lnTo>
                  <a:lnTo>
                    <a:pt x="5637784" y="2449068"/>
                  </a:lnTo>
                  <a:lnTo>
                    <a:pt x="5618734" y="2424684"/>
                  </a:lnTo>
                  <a:lnTo>
                    <a:pt x="5573014" y="2380488"/>
                  </a:lnTo>
                  <a:lnTo>
                    <a:pt x="5500624" y="2321052"/>
                  </a:lnTo>
                  <a:lnTo>
                    <a:pt x="5446014" y="2286000"/>
                  </a:lnTo>
                  <a:lnTo>
                    <a:pt x="5387594" y="2255520"/>
                  </a:lnTo>
                  <a:lnTo>
                    <a:pt x="5371084" y="2249424"/>
                  </a:lnTo>
                  <a:lnTo>
                    <a:pt x="5355844" y="2243328"/>
                  </a:lnTo>
                  <a:lnTo>
                    <a:pt x="5339334" y="2238756"/>
                  </a:lnTo>
                  <a:lnTo>
                    <a:pt x="5319014" y="2235708"/>
                  </a:lnTo>
                  <a:lnTo>
                    <a:pt x="5301234" y="2232660"/>
                  </a:lnTo>
                  <a:lnTo>
                    <a:pt x="5280914" y="2231136"/>
                  </a:lnTo>
                  <a:lnTo>
                    <a:pt x="5263134" y="2229612"/>
                  </a:lnTo>
                  <a:lnTo>
                    <a:pt x="5150104" y="2229612"/>
                  </a:lnTo>
                  <a:lnTo>
                    <a:pt x="5148834" y="2229485"/>
                  </a:lnTo>
                  <a:lnTo>
                    <a:pt x="5133594" y="2228088"/>
                  </a:lnTo>
                  <a:lnTo>
                    <a:pt x="5118354" y="2226564"/>
                  </a:lnTo>
                  <a:lnTo>
                    <a:pt x="5119624" y="2228088"/>
                  </a:lnTo>
                  <a:lnTo>
                    <a:pt x="5104384" y="2225040"/>
                  </a:lnTo>
                  <a:lnTo>
                    <a:pt x="5108194" y="2226564"/>
                  </a:lnTo>
                  <a:lnTo>
                    <a:pt x="5094224" y="2223516"/>
                  </a:lnTo>
                  <a:lnTo>
                    <a:pt x="5096764" y="2223516"/>
                  </a:lnTo>
                  <a:lnTo>
                    <a:pt x="5086604" y="2220468"/>
                  </a:lnTo>
                  <a:lnTo>
                    <a:pt x="5070094" y="2205228"/>
                  </a:lnTo>
                  <a:lnTo>
                    <a:pt x="5071364" y="2208276"/>
                  </a:lnTo>
                  <a:lnTo>
                    <a:pt x="5067554" y="2200656"/>
                  </a:lnTo>
                  <a:lnTo>
                    <a:pt x="5070094" y="2203704"/>
                  </a:lnTo>
                  <a:lnTo>
                    <a:pt x="5066284" y="2196084"/>
                  </a:lnTo>
                  <a:lnTo>
                    <a:pt x="5066284" y="2197608"/>
                  </a:lnTo>
                  <a:lnTo>
                    <a:pt x="5065014" y="2189988"/>
                  </a:lnTo>
                  <a:lnTo>
                    <a:pt x="5065014" y="2191512"/>
                  </a:lnTo>
                  <a:lnTo>
                    <a:pt x="5059934" y="2168652"/>
                  </a:lnTo>
                  <a:lnTo>
                    <a:pt x="5056124" y="2141220"/>
                  </a:lnTo>
                  <a:lnTo>
                    <a:pt x="5047234" y="2122932"/>
                  </a:lnTo>
                  <a:lnTo>
                    <a:pt x="5040884" y="2113788"/>
                  </a:lnTo>
                  <a:lnTo>
                    <a:pt x="5029454" y="2101596"/>
                  </a:lnTo>
                  <a:lnTo>
                    <a:pt x="5005324" y="2080260"/>
                  </a:lnTo>
                  <a:lnTo>
                    <a:pt x="4991354" y="2072640"/>
                  </a:lnTo>
                  <a:lnTo>
                    <a:pt x="4976114" y="2063496"/>
                  </a:lnTo>
                  <a:lnTo>
                    <a:pt x="4960874" y="2057400"/>
                  </a:lnTo>
                  <a:lnTo>
                    <a:pt x="4945634" y="2052828"/>
                  </a:lnTo>
                  <a:lnTo>
                    <a:pt x="4927854" y="2051304"/>
                  </a:lnTo>
                  <a:lnTo>
                    <a:pt x="4911344" y="2051304"/>
                  </a:lnTo>
                  <a:lnTo>
                    <a:pt x="4873244" y="2057400"/>
                  </a:lnTo>
                  <a:lnTo>
                    <a:pt x="4835144" y="2069592"/>
                  </a:lnTo>
                  <a:lnTo>
                    <a:pt x="4799584" y="2087880"/>
                  </a:lnTo>
                  <a:lnTo>
                    <a:pt x="4791964" y="2093976"/>
                  </a:lnTo>
                  <a:lnTo>
                    <a:pt x="4784344" y="2098548"/>
                  </a:lnTo>
                  <a:lnTo>
                    <a:pt x="4777994" y="2106168"/>
                  </a:lnTo>
                  <a:lnTo>
                    <a:pt x="4770374" y="2113788"/>
                  </a:lnTo>
                  <a:lnTo>
                    <a:pt x="4761484" y="2129028"/>
                  </a:lnTo>
                  <a:lnTo>
                    <a:pt x="4753864" y="2145792"/>
                  </a:lnTo>
                  <a:lnTo>
                    <a:pt x="4750054" y="2162556"/>
                  </a:lnTo>
                  <a:lnTo>
                    <a:pt x="4743704" y="2179320"/>
                  </a:lnTo>
                  <a:lnTo>
                    <a:pt x="4737354" y="2206752"/>
                  </a:lnTo>
                  <a:lnTo>
                    <a:pt x="4732274" y="2218944"/>
                  </a:lnTo>
                  <a:lnTo>
                    <a:pt x="4734814" y="2217420"/>
                  </a:lnTo>
                  <a:lnTo>
                    <a:pt x="4729734" y="2228088"/>
                  </a:lnTo>
                  <a:lnTo>
                    <a:pt x="4727194" y="2240280"/>
                  </a:lnTo>
                  <a:lnTo>
                    <a:pt x="4723384" y="2249424"/>
                  </a:lnTo>
                  <a:lnTo>
                    <a:pt x="4720844" y="2260092"/>
                  </a:lnTo>
                  <a:lnTo>
                    <a:pt x="4715764" y="2276856"/>
                  </a:lnTo>
                  <a:lnTo>
                    <a:pt x="4714494" y="2293620"/>
                  </a:lnTo>
                  <a:lnTo>
                    <a:pt x="4713224" y="2301240"/>
                  </a:lnTo>
                  <a:lnTo>
                    <a:pt x="4711954" y="2307336"/>
                  </a:lnTo>
                  <a:lnTo>
                    <a:pt x="4710684" y="2321052"/>
                  </a:lnTo>
                  <a:lnTo>
                    <a:pt x="4710684" y="2337816"/>
                  </a:lnTo>
                  <a:lnTo>
                    <a:pt x="4713224" y="2345436"/>
                  </a:lnTo>
                  <a:lnTo>
                    <a:pt x="4714494" y="2354580"/>
                  </a:lnTo>
                  <a:lnTo>
                    <a:pt x="4719574" y="2362200"/>
                  </a:lnTo>
                  <a:lnTo>
                    <a:pt x="4722114" y="2369820"/>
                  </a:lnTo>
                  <a:lnTo>
                    <a:pt x="4727194" y="2377440"/>
                  </a:lnTo>
                  <a:lnTo>
                    <a:pt x="4732274" y="2386584"/>
                  </a:lnTo>
                  <a:lnTo>
                    <a:pt x="4734814" y="2389632"/>
                  </a:lnTo>
                  <a:lnTo>
                    <a:pt x="4738624" y="2394204"/>
                  </a:lnTo>
                  <a:lnTo>
                    <a:pt x="4753864" y="2409444"/>
                  </a:lnTo>
                  <a:lnTo>
                    <a:pt x="4760214" y="2413787"/>
                  </a:lnTo>
                  <a:lnTo>
                    <a:pt x="4762754" y="2415540"/>
                  </a:lnTo>
                  <a:lnTo>
                    <a:pt x="4770374" y="2418588"/>
                  </a:lnTo>
                  <a:lnTo>
                    <a:pt x="4775454" y="2421636"/>
                  </a:lnTo>
                  <a:lnTo>
                    <a:pt x="4776724" y="2422398"/>
                  </a:lnTo>
                  <a:lnTo>
                    <a:pt x="4777994" y="2423160"/>
                  </a:lnTo>
                  <a:lnTo>
                    <a:pt x="4788154" y="2427732"/>
                  </a:lnTo>
                  <a:lnTo>
                    <a:pt x="4789424" y="2428113"/>
                  </a:lnTo>
                  <a:lnTo>
                    <a:pt x="4798314" y="2430780"/>
                  </a:lnTo>
                  <a:lnTo>
                    <a:pt x="4803394" y="2432304"/>
                  </a:lnTo>
                  <a:lnTo>
                    <a:pt x="4812462" y="2430208"/>
                  </a:lnTo>
                  <a:lnTo>
                    <a:pt x="4799279" y="2382113"/>
                  </a:lnTo>
                  <a:lnTo>
                    <a:pt x="4807204" y="2382977"/>
                  </a:lnTo>
                  <a:lnTo>
                    <a:pt x="4812284" y="2383536"/>
                  </a:lnTo>
                  <a:lnTo>
                    <a:pt x="4799279" y="2382113"/>
                  </a:lnTo>
                  <a:lnTo>
                    <a:pt x="4812284" y="2429548"/>
                  </a:lnTo>
                  <a:lnTo>
                    <a:pt x="4812462" y="2430208"/>
                  </a:lnTo>
                  <a:lnTo>
                    <a:pt x="4836414" y="2517521"/>
                  </a:lnTo>
                  <a:lnTo>
                    <a:pt x="4838954" y="2526792"/>
                  </a:lnTo>
                  <a:lnTo>
                    <a:pt x="5047234" y="2339340"/>
                  </a:lnTo>
                  <a:lnTo>
                    <a:pt x="4772914" y="2286000"/>
                  </a:lnTo>
                  <a:lnTo>
                    <a:pt x="4797933" y="2377198"/>
                  </a:lnTo>
                  <a:lnTo>
                    <a:pt x="4788154" y="2371344"/>
                  </a:lnTo>
                  <a:lnTo>
                    <a:pt x="4789424" y="2372868"/>
                  </a:lnTo>
                  <a:lnTo>
                    <a:pt x="4783074" y="2368296"/>
                  </a:lnTo>
                  <a:lnTo>
                    <a:pt x="4777994" y="2365248"/>
                  </a:lnTo>
                  <a:lnTo>
                    <a:pt x="4781804" y="2366772"/>
                  </a:lnTo>
                  <a:lnTo>
                    <a:pt x="4776241" y="2361438"/>
                  </a:lnTo>
                  <a:lnTo>
                    <a:pt x="4772914" y="2356104"/>
                  </a:lnTo>
                  <a:lnTo>
                    <a:pt x="4769104" y="2351532"/>
                  </a:lnTo>
                  <a:lnTo>
                    <a:pt x="4769104" y="2353056"/>
                  </a:lnTo>
                  <a:lnTo>
                    <a:pt x="4766564" y="2345436"/>
                  </a:lnTo>
                  <a:lnTo>
                    <a:pt x="4766564" y="2346960"/>
                  </a:lnTo>
                  <a:lnTo>
                    <a:pt x="4762754" y="2340864"/>
                  </a:lnTo>
                  <a:lnTo>
                    <a:pt x="4765294" y="2342388"/>
                  </a:lnTo>
                  <a:lnTo>
                    <a:pt x="4761484" y="2336292"/>
                  </a:lnTo>
                  <a:lnTo>
                    <a:pt x="4761484" y="2337816"/>
                  </a:lnTo>
                  <a:lnTo>
                    <a:pt x="4760214" y="2331720"/>
                  </a:lnTo>
                  <a:lnTo>
                    <a:pt x="4761484" y="2334768"/>
                  </a:lnTo>
                  <a:lnTo>
                    <a:pt x="4760214" y="2328672"/>
                  </a:lnTo>
                  <a:lnTo>
                    <a:pt x="4760214" y="2325624"/>
                  </a:lnTo>
                  <a:lnTo>
                    <a:pt x="4761484" y="2313432"/>
                  </a:lnTo>
                  <a:lnTo>
                    <a:pt x="4760214" y="2314956"/>
                  </a:lnTo>
                  <a:lnTo>
                    <a:pt x="4761484" y="2308860"/>
                  </a:lnTo>
                  <a:lnTo>
                    <a:pt x="4762754" y="2301240"/>
                  </a:lnTo>
                  <a:lnTo>
                    <a:pt x="4762754" y="2302764"/>
                  </a:lnTo>
                  <a:lnTo>
                    <a:pt x="4766564" y="2286000"/>
                  </a:lnTo>
                  <a:lnTo>
                    <a:pt x="4766564" y="2287524"/>
                  </a:lnTo>
                  <a:lnTo>
                    <a:pt x="4769104" y="2270760"/>
                  </a:lnTo>
                  <a:lnTo>
                    <a:pt x="4769104" y="2272284"/>
                  </a:lnTo>
                  <a:lnTo>
                    <a:pt x="4770374" y="2269236"/>
                  </a:lnTo>
                  <a:lnTo>
                    <a:pt x="4772914" y="2263140"/>
                  </a:lnTo>
                  <a:lnTo>
                    <a:pt x="4770374" y="2263140"/>
                  </a:lnTo>
                  <a:lnTo>
                    <a:pt x="4776724" y="2244852"/>
                  </a:lnTo>
                  <a:lnTo>
                    <a:pt x="4781804" y="2234184"/>
                  </a:lnTo>
                  <a:lnTo>
                    <a:pt x="4784344" y="2220468"/>
                  </a:lnTo>
                  <a:lnTo>
                    <a:pt x="4789424" y="2206752"/>
                  </a:lnTo>
                  <a:lnTo>
                    <a:pt x="4791964" y="2191512"/>
                  </a:lnTo>
                  <a:lnTo>
                    <a:pt x="4797044" y="2176272"/>
                  </a:lnTo>
                  <a:lnTo>
                    <a:pt x="4797044" y="2177796"/>
                  </a:lnTo>
                  <a:lnTo>
                    <a:pt x="4800854" y="2164080"/>
                  </a:lnTo>
                  <a:lnTo>
                    <a:pt x="4800854" y="2165604"/>
                  </a:lnTo>
                  <a:lnTo>
                    <a:pt x="4807204" y="2151888"/>
                  </a:lnTo>
                  <a:lnTo>
                    <a:pt x="4805934" y="2154936"/>
                  </a:lnTo>
                  <a:lnTo>
                    <a:pt x="4807204" y="2152650"/>
                  </a:lnTo>
                  <a:lnTo>
                    <a:pt x="4811014" y="2145792"/>
                  </a:lnTo>
                  <a:lnTo>
                    <a:pt x="4813554" y="2141220"/>
                  </a:lnTo>
                  <a:lnTo>
                    <a:pt x="4811014" y="2144268"/>
                  </a:lnTo>
                  <a:lnTo>
                    <a:pt x="4814824" y="2138172"/>
                  </a:lnTo>
                  <a:lnTo>
                    <a:pt x="4813554" y="2141220"/>
                  </a:lnTo>
                  <a:lnTo>
                    <a:pt x="4814824" y="2140000"/>
                  </a:lnTo>
                  <a:lnTo>
                    <a:pt x="4816094" y="2138781"/>
                  </a:lnTo>
                  <a:lnTo>
                    <a:pt x="4818634" y="2136343"/>
                  </a:lnTo>
                  <a:lnTo>
                    <a:pt x="4819904" y="2135428"/>
                  </a:lnTo>
                  <a:lnTo>
                    <a:pt x="4821174" y="2134514"/>
                  </a:lnTo>
                  <a:lnTo>
                    <a:pt x="4822444" y="2133600"/>
                  </a:lnTo>
                  <a:lnTo>
                    <a:pt x="4821174" y="2133600"/>
                  </a:lnTo>
                  <a:lnTo>
                    <a:pt x="4827524" y="2129028"/>
                  </a:lnTo>
                  <a:lnTo>
                    <a:pt x="4827524" y="2130552"/>
                  </a:lnTo>
                  <a:lnTo>
                    <a:pt x="4831334" y="2127808"/>
                  </a:lnTo>
                  <a:lnTo>
                    <a:pt x="4833874" y="2125980"/>
                  </a:lnTo>
                  <a:lnTo>
                    <a:pt x="4831334" y="2125980"/>
                  </a:lnTo>
                  <a:lnTo>
                    <a:pt x="4837684" y="2123440"/>
                  </a:lnTo>
                  <a:lnTo>
                    <a:pt x="4838954" y="2122932"/>
                  </a:lnTo>
                  <a:lnTo>
                    <a:pt x="4837684" y="2122932"/>
                  </a:lnTo>
                  <a:lnTo>
                    <a:pt x="4854194" y="2115312"/>
                  </a:lnTo>
                  <a:lnTo>
                    <a:pt x="4852924" y="2116836"/>
                  </a:lnTo>
                  <a:lnTo>
                    <a:pt x="4854194" y="2116366"/>
                  </a:lnTo>
                  <a:lnTo>
                    <a:pt x="4868164" y="2111197"/>
                  </a:lnTo>
                  <a:lnTo>
                    <a:pt x="4869434" y="2110740"/>
                  </a:lnTo>
                  <a:lnTo>
                    <a:pt x="4868164" y="2110740"/>
                  </a:lnTo>
                  <a:lnTo>
                    <a:pt x="4883404" y="2106511"/>
                  </a:lnTo>
                  <a:lnTo>
                    <a:pt x="4884674" y="2106168"/>
                  </a:lnTo>
                  <a:lnTo>
                    <a:pt x="4883404" y="2106168"/>
                  </a:lnTo>
                  <a:lnTo>
                    <a:pt x="4898644" y="2103348"/>
                  </a:lnTo>
                  <a:lnTo>
                    <a:pt x="4899914" y="2103120"/>
                  </a:lnTo>
                  <a:lnTo>
                    <a:pt x="4898644" y="2103120"/>
                  </a:lnTo>
                  <a:lnTo>
                    <a:pt x="4912614" y="2101824"/>
                  </a:lnTo>
                  <a:lnTo>
                    <a:pt x="4915154" y="2101596"/>
                  </a:lnTo>
                  <a:lnTo>
                    <a:pt x="4922774" y="2101596"/>
                  </a:lnTo>
                  <a:lnTo>
                    <a:pt x="4927854" y="2102142"/>
                  </a:lnTo>
                  <a:lnTo>
                    <a:pt x="4934204" y="2102840"/>
                  </a:lnTo>
                  <a:lnTo>
                    <a:pt x="4936744" y="2103120"/>
                  </a:lnTo>
                  <a:lnTo>
                    <a:pt x="4934204" y="2101596"/>
                  </a:lnTo>
                  <a:lnTo>
                    <a:pt x="4944364" y="2104910"/>
                  </a:lnTo>
                  <a:lnTo>
                    <a:pt x="4948174" y="2106168"/>
                  </a:lnTo>
                  <a:lnTo>
                    <a:pt x="4944364" y="2104644"/>
                  </a:lnTo>
                  <a:lnTo>
                    <a:pt x="4957064" y="2109216"/>
                  </a:lnTo>
                  <a:lnTo>
                    <a:pt x="4953254" y="2109216"/>
                  </a:lnTo>
                  <a:lnTo>
                    <a:pt x="4957064" y="2111044"/>
                  </a:lnTo>
                  <a:lnTo>
                    <a:pt x="4964684" y="2114702"/>
                  </a:lnTo>
                  <a:lnTo>
                    <a:pt x="4965954" y="2115312"/>
                  </a:lnTo>
                  <a:lnTo>
                    <a:pt x="4964684" y="2113788"/>
                  </a:lnTo>
                  <a:lnTo>
                    <a:pt x="4976114" y="2121408"/>
                  </a:lnTo>
                  <a:lnTo>
                    <a:pt x="4974844" y="2121408"/>
                  </a:lnTo>
                  <a:lnTo>
                    <a:pt x="4976114" y="2122246"/>
                  </a:lnTo>
                  <a:lnTo>
                    <a:pt x="4986274" y="2129028"/>
                  </a:lnTo>
                  <a:lnTo>
                    <a:pt x="4983734" y="2129028"/>
                  </a:lnTo>
                  <a:lnTo>
                    <a:pt x="4986274" y="2131060"/>
                  </a:lnTo>
                  <a:lnTo>
                    <a:pt x="4993894" y="2137156"/>
                  </a:lnTo>
                  <a:lnTo>
                    <a:pt x="4995164" y="2138172"/>
                  </a:lnTo>
                  <a:lnTo>
                    <a:pt x="4993894" y="2136648"/>
                  </a:lnTo>
                  <a:lnTo>
                    <a:pt x="5001514" y="2144649"/>
                  </a:lnTo>
                  <a:lnTo>
                    <a:pt x="5002200" y="2145373"/>
                  </a:lnTo>
                  <a:lnTo>
                    <a:pt x="5005324" y="2150364"/>
                  </a:lnTo>
                  <a:lnTo>
                    <a:pt x="5006594" y="2157984"/>
                  </a:lnTo>
                  <a:lnTo>
                    <a:pt x="5006594" y="2154936"/>
                  </a:lnTo>
                  <a:lnTo>
                    <a:pt x="5009134" y="2162556"/>
                  </a:lnTo>
                  <a:lnTo>
                    <a:pt x="5009134" y="2161032"/>
                  </a:lnTo>
                  <a:lnTo>
                    <a:pt x="5011674" y="2176272"/>
                  </a:lnTo>
                  <a:lnTo>
                    <a:pt x="5014214" y="2193036"/>
                  </a:lnTo>
                  <a:lnTo>
                    <a:pt x="5016754" y="2202180"/>
                  </a:lnTo>
                  <a:lnTo>
                    <a:pt x="5021834" y="2223516"/>
                  </a:lnTo>
                  <a:lnTo>
                    <a:pt x="5056124" y="2260092"/>
                  </a:lnTo>
                  <a:lnTo>
                    <a:pt x="5071364" y="2267839"/>
                  </a:lnTo>
                  <a:lnTo>
                    <a:pt x="5072634" y="2268397"/>
                  </a:lnTo>
                  <a:lnTo>
                    <a:pt x="5080254" y="2271725"/>
                  </a:lnTo>
                  <a:lnTo>
                    <a:pt x="5081524" y="2272284"/>
                  </a:lnTo>
                  <a:lnTo>
                    <a:pt x="5082794" y="2272538"/>
                  </a:lnTo>
                  <a:lnTo>
                    <a:pt x="5089144" y="2273808"/>
                  </a:lnTo>
                  <a:lnTo>
                    <a:pt x="5094224" y="2274824"/>
                  </a:lnTo>
                  <a:lnTo>
                    <a:pt x="5096764" y="2275332"/>
                  </a:lnTo>
                  <a:lnTo>
                    <a:pt x="5108194" y="2276348"/>
                  </a:lnTo>
                  <a:lnTo>
                    <a:pt x="5119624" y="2277364"/>
                  </a:lnTo>
                  <a:lnTo>
                    <a:pt x="5131054" y="2278380"/>
                  </a:lnTo>
                  <a:lnTo>
                    <a:pt x="5148834" y="2279904"/>
                  </a:lnTo>
                  <a:lnTo>
                    <a:pt x="5260594" y="2279904"/>
                  </a:lnTo>
                  <a:lnTo>
                    <a:pt x="5296154" y="2282952"/>
                  </a:lnTo>
                  <a:lnTo>
                    <a:pt x="5294884" y="2282952"/>
                  </a:lnTo>
                  <a:lnTo>
                    <a:pt x="5296154" y="2283053"/>
                  </a:lnTo>
                  <a:lnTo>
                    <a:pt x="5313934" y="2284476"/>
                  </a:lnTo>
                  <a:lnTo>
                    <a:pt x="5311394" y="2284476"/>
                  </a:lnTo>
                  <a:lnTo>
                    <a:pt x="5313934" y="2284907"/>
                  </a:lnTo>
                  <a:lnTo>
                    <a:pt x="5329174" y="2287524"/>
                  </a:lnTo>
                  <a:lnTo>
                    <a:pt x="5325364" y="2287524"/>
                  </a:lnTo>
                  <a:lnTo>
                    <a:pt x="5329174" y="2288578"/>
                  </a:lnTo>
                  <a:lnTo>
                    <a:pt x="5340604" y="2291740"/>
                  </a:lnTo>
                  <a:lnTo>
                    <a:pt x="5341874" y="2292096"/>
                  </a:lnTo>
                  <a:lnTo>
                    <a:pt x="5340604" y="2290572"/>
                  </a:lnTo>
                  <a:lnTo>
                    <a:pt x="5354574" y="2296668"/>
                  </a:lnTo>
                  <a:lnTo>
                    <a:pt x="5368544" y="2301240"/>
                  </a:lnTo>
                  <a:lnTo>
                    <a:pt x="5367274" y="2301240"/>
                  </a:lnTo>
                  <a:lnTo>
                    <a:pt x="5368544" y="2301862"/>
                  </a:lnTo>
                  <a:lnTo>
                    <a:pt x="5393944" y="2314321"/>
                  </a:lnTo>
                  <a:lnTo>
                    <a:pt x="5395214" y="2314956"/>
                  </a:lnTo>
                  <a:lnTo>
                    <a:pt x="5393944" y="2313432"/>
                  </a:lnTo>
                  <a:lnTo>
                    <a:pt x="5421884" y="2328672"/>
                  </a:lnTo>
                  <a:lnTo>
                    <a:pt x="5420614" y="2328672"/>
                  </a:lnTo>
                  <a:lnTo>
                    <a:pt x="5421884" y="2329434"/>
                  </a:lnTo>
                  <a:lnTo>
                    <a:pt x="5446014" y="2343912"/>
                  </a:lnTo>
                  <a:lnTo>
                    <a:pt x="5470144" y="2361285"/>
                  </a:lnTo>
                  <a:lnTo>
                    <a:pt x="5471414" y="2362200"/>
                  </a:lnTo>
                  <a:lnTo>
                    <a:pt x="5470144" y="2360676"/>
                  </a:lnTo>
                  <a:lnTo>
                    <a:pt x="5494274" y="2380488"/>
                  </a:lnTo>
                  <a:lnTo>
                    <a:pt x="5494274" y="2378964"/>
                  </a:lnTo>
                  <a:lnTo>
                    <a:pt x="5517134" y="2398776"/>
                  </a:lnTo>
                  <a:lnTo>
                    <a:pt x="5538724" y="2418588"/>
                  </a:lnTo>
                  <a:lnTo>
                    <a:pt x="5538724" y="2417064"/>
                  </a:lnTo>
                  <a:lnTo>
                    <a:pt x="5560314" y="2438400"/>
                  </a:lnTo>
                  <a:lnTo>
                    <a:pt x="5560314" y="2436876"/>
                  </a:lnTo>
                  <a:lnTo>
                    <a:pt x="5580634" y="2458389"/>
                  </a:lnTo>
                  <a:lnTo>
                    <a:pt x="5618734" y="2503932"/>
                  </a:lnTo>
                  <a:lnTo>
                    <a:pt x="5653024" y="2552700"/>
                  </a:lnTo>
                  <a:lnTo>
                    <a:pt x="5651754" y="2551176"/>
                  </a:lnTo>
                  <a:lnTo>
                    <a:pt x="5653024" y="2553208"/>
                  </a:lnTo>
                  <a:lnTo>
                    <a:pt x="5666994" y="2575560"/>
                  </a:lnTo>
                  <a:lnTo>
                    <a:pt x="5666994" y="2574036"/>
                  </a:lnTo>
                  <a:lnTo>
                    <a:pt x="5673344" y="2586228"/>
                  </a:lnTo>
                  <a:lnTo>
                    <a:pt x="5673344" y="2584704"/>
                  </a:lnTo>
                  <a:lnTo>
                    <a:pt x="5679694" y="2596896"/>
                  </a:lnTo>
                  <a:lnTo>
                    <a:pt x="5677154" y="2595372"/>
                  </a:lnTo>
                  <a:lnTo>
                    <a:pt x="5679694" y="2600452"/>
                  </a:lnTo>
                  <a:lnTo>
                    <a:pt x="5688584" y="2618232"/>
                  </a:lnTo>
                  <a:lnTo>
                    <a:pt x="5687314" y="2616708"/>
                  </a:lnTo>
                  <a:lnTo>
                    <a:pt x="5688584" y="2619756"/>
                  </a:lnTo>
                  <a:lnTo>
                    <a:pt x="5696204" y="2638044"/>
                  </a:lnTo>
                  <a:lnTo>
                    <a:pt x="5696204" y="2636520"/>
                  </a:lnTo>
                  <a:lnTo>
                    <a:pt x="5702554" y="2657856"/>
                  </a:lnTo>
                  <a:lnTo>
                    <a:pt x="5700014" y="2656332"/>
                  </a:lnTo>
                  <a:lnTo>
                    <a:pt x="5702554" y="2664866"/>
                  </a:lnTo>
                  <a:lnTo>
                    <a:pt x="5706364" y="2677668"/>
                  </a:lnTo>
                  <a:lnTo>
                    <a:pt x="5705094" y="2676144"/>
                  </a:lnTo>
                  <a:lnTo>
                    <a:pt x="5706364" y="2681478"/>
                  </a:lnTo>
                  <a:lnTo>
                    <a:pt x="5710174" y="2697480"/>
                  </a:lnTo>
                  <a:lnTo>
                    <a:pt x="5710174" y="2695956"/>
                  </a:lnTo>
                  <a:lnTo>
                    <a:pt x="5711444" y="2717292"/>
                  </a:lnTo>
                  <a:lnTo>
                    <a:pt x="5711444" y="2715768"/>
                  </a:lnTo>
                  <a:lnTo>
                    <a:pt x="5712714" y="2737104"/>
                  </a:lnTo>
                  <a:lnTo>
                    <a:pt x="5712714" y="2778252"/>
                  </a:lnTo>
                  <a:lnTo>
                    <a:pt x="5711444" y="2788920"/>
                  </a:lnTo>
                  <a:lnTo>
                    <a:pt x="5711444" y="2787396"/>
                  </a:lnTo>
                  <a:lnTo>
                    <a:pt x="5707634" y="2799588"/>
                  </a:lnTo>
                  <a:lnTo>
                    <a:pt x="5707634" y="2798064"/>
                  </a:lnTo>
                  <a:lnTo>
                    <a:pt x="5702554" y="2822448"/>
                  </a:lnTo>
                  <a:lnTo>
                    <a:pt x="5703824" y="2820924"/>
                  </a:lnTo>
                  <a:lnTo>
                    <a:pt x="5696204" y="2845308"/>
                  </a:lnTo>
                  <a:lnTo>
                    <a:pt x="5689854" y="2869692"/>
                  </a:lnTo>
                  <a:lnTo>
                    <a:pt x="5683504" y="2897124"/>
                  </a:lnTo>
                  <a:lnTo>
                    <a:pt x="5680964" y="2924556"/>
                  </a:lnTo>
                  <a:lnTo>
                    <a:pt x="5680964" y="2938272"/>
                  </a:lnTo>
                  <a:lnTo>
                    <a:pt x="5683504" y="2967228"/>
                  </a:lnTo>
                  <a:lnTo>
                    <a:pt x="5692394" y="3008376"/>
                  </a:lnTo>
                  <a:lnTo>
                    <a:pt x="5700014" y="3034284"/>
                  </a:lnTo>
                  <a:lnTo>
                    <a:pt x="5703824" y="3043961"/>
                  </a:lnTo>
                  <a:lnTo>
                    <a:pt x="5712714" y="3066554"/>
                  </a:lnTo>
                  <a:lnTo>
                    <a:pt x="5721604" y="3089148"/>
                  </a:lnTo>
                  <a:lnTo>
                    <a:pt x="5730494" y="3109353"/>
                  </a:lnTo>
                  <a:lnTo>
                    <a:pt x="5733034" y="3115132"/>
                  </a:lnTo>
                  <a:lnTo>
                    <a:pt x="5740654" y="3132455"/>
                  </a:lnTo>
                  <a:lnTo>
                    <a:pt x="5745734" y="3144012"/>
                  </a:lnTo>
                  <a:lnTo>
                    <a:pt x="5748274" y="3148711"/>
                  </a:lnTo>
                  <a:lnTo>
                    <a:pt x="5759704" y="3169920"/>
                  </a:lnTo>
                  <a:lnTo>
                    <a:pt x="5767324" y="3166364"/>
                  </a:lnTo>
                  <a:lnTo>
                    <a:pt x="5805424" y="3148584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20206" y="4572000"/>
              <a:ext cx="409955" cy="1645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35445" y="4736591"/>
              <a:ext cx="408431" cy="16459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062606" y="3145536"/>
              <a:ext cx="1632585" cy="1866900"/>
            </a:xfrm>
            <a:custGeom>
              <a:avLst/>
              <a:gdLst/>
              <a:ahLst/>
              <a:cxnLst/>
              <a:rect l="l" t="t" r="r" b="b"/>
              <a:pathLst>
                <a:path w="1632584" h="1866900">
                  <a:moveTo>
                    <a:pt x="1632204" y="25908"/>
                  </a:moveTo>
                  <a:lnTo>
                    <a:pt x="1603248" y="0"/>
                  </a:lnTo>
                  <a:lnTo>
                    <a:pt x="1499616" y="109728"/>
                  </a:lnTo>
                  <a:lnTo>
                    <a:pt x="1527048" y="135636"/>
                  </a:lnTo>
                  <a:lnTo>
                    <a:pt x="1632204" y="25908"/>
                  </a:lnTo>
                  <a:close/>
                </a:path>
                <a:path w="1632584" h="1866900">
                  <a:moveTo>
                    <a:pt x="1447800" y="219456"/>
                  </a:moveTo>
                  <a:lnTo>
                    <a:pt x="1420368" y="192024"/>
                  </a:lnTo>
                  <a:lnTo>
                    <a:pt x="1315212" y="303276"/>
                  </a:lnTo>
                  <a:lnTo>
                    <a:pt x="1344168" y="329184"/>
                  </a:lnTo>
                  <a:lnTo>
                    <a:pt x="1447800" y="219456"/>
                  </a:lnTo>
                  <a:close/>
                </a:path>
                <a:path w="1632584" h="1866900">
                  <a:moveTo>
                    <a:pt x="1264920" y="411480"/>
                  </a:moveTo>
                  <a:lnTo>
                    <a:pt x="1237488" y="385572"/>
                  </a:lnTo>
                  <a:lnTo>
                    <a:pt x="1132332" y="495300"/>
                  </a:lnTo>
                  <a:lnTo>
                    <a:pt x="1159764" y="521208"/>
                  </a:lnTo>
                  <a:lnTo>
                    <a:pt x="1264920" y="411480"/>
                  </a:lnTo>
                  <a:close/>
                </a:path>
                <a:path w="1632584" h="1866900">
                  <a:moveTo>
                    <a:pt x="1082040" y="605028"/>
                  </a:moveTo>
                  <a:lnTo>
                    <a:pt x="1054608" y="577596"/>
                  </a:lnTo>
                  <a:lnTo>
                    <a:pt x="949452" y="688848"/>
                  </a:lnTo>
                  <a:lnTo>
                    <a:pt x="976884" y="714756"/>
                  </a:lnTo>
                  <a:lnTo>
                    <a:pt x="1082040" y="605028"/>
                  </a:lnTo>
                  <a:close/>
                </a:path>
                <a:path w="1632584" h="1866900">
                  <a:moveTo>
                    <a:pt x="897636" y="797052"/>
                  </a:moveTo>
                  <a:lnTo>
                    <a:pt x="870204" y="771144"/>
                  </a:lnTo>
                  <a:lnTo>
                    <a:pt x="766572" y="880872"/>
                  </a:lnTo>
                  <a:lnTo>
                    <a:pt x="794004" y="906780"/>
                  </a:lnTo>
                  <a:lnTo>
                    <a:pt x="897636" y="797052"/>
                  </a:lnTo>
                  <a:close/>
                </a:path>
                <a:path w="1632584" h="1866900">
                  <a:moveTo>
                    <a:pt x="714756" y="990600"/>
                  </a:moveTo>
                  <a:lnTo>
                    <a:pt x="687324" y="963168"/>
                  </a:lnTo>
                  <a:lnTo>
                    <a:pt x="582168" y="1074420"/>
                  </a:lnTo>
                  <a:lnTo>
                    <a:pt x="609600" y="1100328"/>
                  </a:lnTo>
                  <a:lnTo>
                    <a:pt x="714756" y="990600"/>
                  </a:lnTo>
                  <a:close/>
                </a:path>
                <a:path w="1632584" h="1866900">
                  <a:moveTo>
                    <a:pt x="531876" y="1182624"/>
                  </a:moveTo>
                  <a:lnTo>
                    <a:pt x="504444" y="1156716"/>
                  </a:lnTo>
                  <a:lnTo>
                    <a:pt x="498348" y="1162812"/>
                  </a:lnTo>
                  <a:lnTo>
                    <a:pt x="451104" y="1213104"/>
                  </a:lnTo>
                  <a:lnTo>
                    <a:pt x="428244" y="1235964"/>
                  </a:lnTo>
                  <a:lnTo>
                    <a:pt x="405384" y="1260348"/>
                  </a:lnTo>
                  <a:lnTo>
                    <a:pt x="399288" y="1266444"/>
                  </a:lnTo>
                  <a:lnTo>
                    <a:pt x="426720" y="1292352"/>
                  </a:lnTo>
                  <a:lnTo>
                    <a:pt x="455676" y="1263396"/>
                  </a:lnTo>
                  <a:lnTo>
                    <a:pt x="525780" y="1188720"/>
                  </a:lnTo>
                  <a:lnTo>
                    <a:pt x="531876" y="1182624"/>
                  </a:lnTo>
                  <a:close/>
                </a:path>
                <a:path w="1632584" h="1866900">
                  <a:moveTo>
                    <a:pt x="347472" y="1374648"/>
                  </a:moveTo>
                  <a:lnTo>
                    <a:pt x="320040" y="1348740"/>
                  </a:lnTo>
                  <a:lnTo>
                    <a:pt x="284988" y="1383792"/>
                  </a:lnTo>
                  <a:lnTo>
                    <a:pt x="266700" y="1403604"/>
                  </a:lnTo>
                  <a:lnTo>
                    <a:pt x="213360" y="1456944"/>
                  </a:lnTo>
                  <a:lnTo>
                    <a:pt x="240792" y="1482852"/>
                  </a:lnTo>
                  <a:lnTo>
                    <a:pt x="242316" y="1482852"/>
                  </a:lnTo>
                  <a:lnTo>
                    <a:pt x="259080" y="1464564"/>
                  </a:lnTo>
                  <a:lnTo>
                    <a:pt x="312420" y="1411224"/>
                  </a:lnTo>
                  <a:lnTo>
                    <a:pt x="330708" y="1391412"/>
                  </a:lnTo>
                  <a:lnTo>
                    <a:pt x="347472" y="1374648"/>
                  </a:lnTo>
                  <a:close/>
                </a:path>
                <a:path w="1632584" h="1866900">
                  <a:moveTo>
                    <a:pt x="163068" y="1566672"/>
                  </a:moveTo>
                  <a:lnTo>
                    <a:pt x="135636" y="1540764"/>
                  </a:lnTo>
                  <a:lnTo>
                    <a:pt x="128016" y="1548384"/>
                  </a:lnTo>
                  <a:lnTo>
                    <a:pt x="91440" y="1589532"/>
                  </a:lnTo>
                  <a:lnTo>
                    <a:pt x="80772" y="1603248"/>
                  </a:lnTo>
                  <a:lnTo>
                    <a:pt x="71628" y="1615440"/>
                  </a:lnTo>
                  <a:lnTo>
                    <a:pt x="60960" y="1627632"/>
                  </a:lnTo>
                  <a:lnTo>
                    <a:pt x="53340" y="1639824"/>
                  </a:lnTo>
                  <a:lnTo>
                    <a:pt x="44196" y="1652016"/>
                  </a:lnTo>
                  <a:lnTo>
                    <a:pt x="38100" y="1661160"/>
                  </a:lnTo>
                  <a:lnTo>
                    <a:pt x="70104" y="1682496"/>
                  </a:lnTo>
                  <a:lnTo>
                    <a:pt x="76200" y="1673352"/>
                  </a:lnTo>
                  <a:lnTo>
                    <a:pt x="83820" y="1661160"/>
                  </a:lnTo>
                  <a:lnTo>
                    <a:pt x="83820" y="1662684"/>
                  </a:lnTo>
                  <a:lnTo>
                    <a:pt x="91440" y="1650492"/>
                  </a:lnTo>
                  <a:lnTo>
                    <a:pt x="100584" y="1638300"/>
                  </a:lnTo>
                  <a:lnTo>
                    <a:pt x="120396" y="1615657"/>
                  </a:lnTo>
                  <a:lnTo>
                    <a:pt x="120396" y="1613916"/>
                  </a:lnTo>
                  <a:lnTo>
                    <a:pt x="132588" y="1601724"/>
                  </a:lnTo>
                  <a:lnTo>
                    <a:pt x="143256" y="1588008"/>
                  </a:lnTo>
                  <a:lnTo>
                    <a:pt x="155448" y="1574292"/>
                  </a:lnTo>
                  <a:lnTo>
                    <a:pt x="163068" y="1566672"/>
                  </a:lnTo>
                  <a:close/>
                </a:path>
                <a:path w="1632584" h="1866900">
                  <a:moveTo>
                    <a:pt x="121920" y="1613916"/>
                  </a:moveTo>
                  <a:lnTo>
                    <a:pt x="120396" y="1613916"/>
                  </a:lnTo>
                  <a:lnTo>
                    <a:pt x="120396" y="1615657"/>
                  </a:lnTo>
                  <a:lnTo>
                    <a:pt x="121920" y="1613916"/>
                  </a:lnTo>
                  <a:close/>
                </a:path>
                <a:path w="1632584" h="1866900">
                  <a:moveTo>
                    <a:pt x="48768" y="1805940"/>
                  </a:moveTo>
                  <a:lnTo>
                    <a:pt x="42672" y="1793748"/>
                  </a:lnTo>
                  <a:lnTo>
                    <a:pt x="42672" y="1796796"/>
                  </a:lnTo>
                  <a:lnTo>
                    <a:pt x="41148" y="1789176"/>
                  </a:lnTo>
                  <a:lnTo>
                    <a:pt x="41148" y="1790700"/>
                  </a:lnTo>
                  <a:lnTo>
                    <a:pt x="39624" y="1783080"/>
                  </a:lnTo>
                  <a:lnTo>
                    <a:pt x="39624" y="1784604"/>
                  </a:lnTo>
                  <a:lnTo>
                    <a:pt x="38100" y="1776984"/>
                  </a:lnTo>
                  <a:lnTo>
                    <a:pt x="0" y="1780032"/>
                  </a:lnTo>
                  <a:lnTo>
                    <a:pt x="0" y="1783080"/>
                  </a:lnTo>
                  <a:lnTo>
                    <a:pt x="16764" y="1825752"/>
                  </a:lnTo>
                  <a:lnTo>
                    <a:pt x="41148" y="1850136"/>
                  </a:lnTo>
                  <a:lnTo>
                    <a:pt x="47244" y="1855012"/>
                  </a:lnTo>
                  <a:lnTo>
                    <a:pt x="47244" y="1804416"/>
                  </a:lnTo>
                  <a:lnTo>
                    <a:pt x="48768" y="1805940"/>
                  </a:lnTo>
                  <a:close/>
                </a:path>
                <a:path w="1632584" h="1866900">
                  <a:moveTo>
                    <a:pt x="54981" y="1813442"/>
                  </a:moveTo>
                  <a:lnTo>
                    <a:pt x="47244" y="1804416"/>
                  </a:lnTo>
                  <a:lnTo>
                    <a:pt x="47244" y="1855012"/>
                  </a:lnTo>
                  <a:lnTo>
                    <a:pt x="48768" y="1856232"/>
                  </a:lnTo>
                  <a:lnTo>
                    <a:pt x="53340" y="1858060"/>
                  </a:lnTo>
                  <a:lnTo>
                    <a:pt x="53340" y="1812036"/>
                  </a:lnTo>
                  <a:lnTo>
                    <a:pt x="54981" y="1813442"/>
                  </a:lnTo>
                  <a:close/>
                </a:path>
                <a:path w="1632584" h="1866900">
                  <a:moveTo>
                    <a:pt x="56388" y="1815084"/>
                  </a:moveTo>
                  <a:lnTo>
                    <a:pt x="54981" y="1813442"/>
                  </a:lnTo>
                  <a:lnTo>
                    <a:pt x="53340" y="1812036"/>
                  </a:lnTo>
                  <a:lnTo>
                    <a:pt x="56388" y="1815084"/>
                  </a:lnTo>
                  <a:close/>
                </a:path>
                <a:path w="1632584" h="1866900">
                  <a:moveTo>
                    <a:pt x="56388" y="1859280"/>
                  </a:moveTo>
                  <a:lnTo>
                    <a:pt x="56388" y="1815084"/>
                  </a:lnTo>
                  <a:lnTo>
                    <a:pt x="53340" y="1812036"/>
                  </a:lnTo>
                  <a:lnTo>
                    <a:pt x="53340" y="1858060"/>
                  </a:lnTo>
                  <a:lnTo>
                    <a:pt x="56388" y="1859280"/>
                  </a:lnTo>
                  <a:close/>
                </a:path>
                <a:path w="1632584" h="1866900">
                  <a:moveTo>
                    <a:pt x="64008" y="1861820"/>
                  </a:moveTo>
                  <a:lnTo>
                    <a:pt x="64008" y="1821180"/>
                  </a:lnTo>
                  <a:lnTo>
                    <a:pt x="54981" y="1813442"/>
                  </a:lnTo>
                  <a:lnTo>
                    <a:pt x="56388" y="1815084"/>
                  </a:lnTo>
                  <a:lnTo>
                    <a:pt x="56388" y="1859280"/>
                  </a:lnTo>
                  <a:lnTo>
                    <a:pt x="64008" y="1861820"/>
                  </a:lnTo>
                  <a:close/>
                </a:path>
                <a:path w="1632584" h="1866900">
                  <a:moveTo>
                    <a:pt x="67056" y="1822704"/>
                  </a:moveTo>
                  <a:lnTo>
                    <a:pt x="62484" y="1819656"/>
                  </a:lnTo>
                  <a:lnTo>
                    <a:pt x="64008" y="1821180"/>
                  </a:lnTo>
                  <a:lnTo>
                    <a:pt x="64008" y="1861820"/>
                  </a:lnTo>
                  <a:lnTo>
                    <a:pt x="65532" y="1862328"/>
                  </a:lnTo>
                  <a:lnTo>
                    <a:pt x="65532" y="1822704"/>
                  </a:lnTo>
                  <a:lnTo>
                    <a:pt x="67056" y="1822704"/>
                  </a:lnTo>
                  <a:close/>
                </a:path>
                <a:path w="1632584" h="1866900">
                  <a:moveTo>
                    <a:pt x="71628" y="1864766"/>
                  </a:moveTo>
                  <a:lnTo>
                    <a:pt x="71628" y="1825752"/>
                  </a:lnTo>
                  <a:lnTo>
                    <a:pt x="65532" y="1822704"/>
                  </a:lnTo>
                  <a:lnTo>
                    <a:pt x="65532" y="1862328"/>
                  </a:lnTo>
                  <a:lnTo>
                    <a:pt x="71628" y="1864766"/>
                  </a:lnTo>
                  <a:close/>
                </a:path>
                <a:path w="1632584" h="1866900">
                  <a:moveTo>
                    <a:pt x="77724" y="1866138"/>
                  </a:moveTo>
                  <a:lnTo>
                    <a:pt x="77724" y="1827276"/>
                  </a:lnTo>
                  <a:lnTo>
                    <a:pt x="70104" y="1824228"/>
                  </a:lnTo>
                  <a:lnTo>
                    <a:pt x="71628" y="1825752"/>
                  </a:lnTo>
                  <a:lnTo>
                    <a:pt x="71628" y="1864766"/>
                  </a:lnTo>
                  <a:lnTo>
                    <a:pt x="73152" y="1865376"/>
                  </a:lnTo>
                  <a:lnTo>
                    <a:pt x="77724" y="1866138"/>
                  </a:lnTo>
                  <a:close/>
                </a:path>
                <a:path w="1632584" h="1866900">
                  <a:moveTo>
                    <a:pt x="82296" y="1866900"/>
                  </a:moveTo>
                  <a:lnTo>
                    <a:pt x="82296" y="1828800"/>
                  </a:lnTo>
                  <a:lnTo>
                    <a:pt x="76200" y="1825752"/>
                  </a:lnTo>
                  <a:lnTo>
                    <a:pt x="77724" y="1827276"/>
                  </a:lnTo>
                  <a:lnTo>
                    <a:pt x="77724" y="1866138"/>
                  </a:lnTo>
                  <a:lnTo>
                    <a:pt x="82296" y="1866900"/>
                  </a:lnTo>
                  <a:close/>
                </a:path>
                <a:path w="1632584" h="1866900">
                  <a:moveTo>
                    <a:pt x="88392" y="1828800"/>
                  </a:moveTo>
                  <a:lnTo>
                    <a:pt x="80772" y="1827276"/>
                  </a:lnTo>
                  <a:lnTo>
                    <a:pt x="82296" y="1828800"/>
                  </a:lnTo>
                  <a:lnTo>
                    <a:pt x="82296" y="1866900"/>
                  </a:lnTo>
                  <a:lnTo>
                    <a:pt x="86868" y="1866900"/>
                  </a:lnTo>
                  <a:lnTo>
                    <a:pt x="86868" y="1828800"/>
                  </a:lnTo>
                  <a:lnTo>
                    <a:pt x="88392" y="1828800"/>
                  </a:lnTo>
                  <a:close/>
                </a:path>
                <a:path w="1632584" h="1866900">
                  <a:moveTo>
                    <a:pt x="106680" y="1866900"/>
                  </a:moveTo>
                  <a:lnTo>
                    <a:pt x="106680" y="1828800"/>
                  </a:lnTo>
                  <a:lnTo>
                    <a:pt x="86868" y="1828800"/>
                  </a:lnTo>
                  <a:lnTo>
                    <a:pt x="86868" y="1866900"/>
                  </a:lnTo>
                  <a:lnTo>
                    <a:pt x="106680" y="1866900"/>
                  </a:lnTo>
                  <a:close/>
                </a:path>
                <a:path w="1632584" h="1866900">
                  <a:moveTo>
                    <a:pt x="112776" y="1866392"/>
                  </a:moveTo>
                  <a:lnTo>
                    <a:pt x="112776" y="1827276"/>
                  </a:lnTo>
                  <a:lnTo>
                    <a:pt x="105156" y="1828800"/>
                  </a:lnTo>
                  <a:lnTo>
                    <a:pt x="106680" y="1828800"/>
                  </a:lnTo>
                  <a:lnTo>
                    <a:pt x="106680" y="1866900"/>
                  </a:lnTo>
                  <a:lnTo>
                    <a:pt x="111252" y="1866900"/>
                  </a:lnTo>
                  <a:lnTo>
                    <a:pt x="112776" y="1866392"/>
                  </a:lnTo>
                  <a:close/>
                </a:path>
                <a:path w="1632584" h="1866900">
                  <a:moveTo>
                    <a:pt x="120396" y="1863852"/>
                  </a:moveTo>
                  <a:lnTo>
                    <a:pt x="120396" y="1825752"/>
                  </a:lnTo>
                  <a:lnTo>
                    <a:pt x="111252" y="1827276"/>
                  </a:lnTo>
                  <a:lnTo>
                    <a:pt x="112776" y="1827276"/>
                  </a:lnTo>
                  <a:lnTo>
                    <a:pt x="112776" y="1866392"/>
                  </a:lnTo>
                  <a:lnTo>
                    <a:pt x="120396" y="1863852"/>
                  </a:lnTo>
                  <a:close/>
                </a:path>
                <a:path w="1632584" h="1866900">
                  <a:moveTo>
                    <a:pt x="138684" y="1859280"/>
                  </a:moveTo>
                  <a:lnTo>
                    <a:pt x="124968" y="1822704"/>
                  </a:lnTo>
                  <a:lnTo>
                    <a:pt x="118872" y="1825752"/>
                  </a:lnTo>
                  <a:lnTo>
                    <a:pt x="120396" y="1825752"/>
                  </a:lnTo>
                  <a:lnTo>
                    <a:pt x="120396" y="1863852"/>
                  </a:lnTo>
                  <a:lnTo>
                    <a:pt x="131064" y="1862328"/>
                  </a:lnTo>
                  <a:lnTo>
                    <a:pt x="138684" y="1859280"/>
                  </a:lnTo>
                  <a:close/>
                </a:path>
                <a:path w="1632584" h="1866900">
                  <a:moveTo>
                    <a:pt x="339852" y="1673352"/>
                  </a:moveTo>
                  <a:lnTo>
                    <a:pt x="310896" y="1648968"/>
                  </a:lnTo>
                  <a:lnTo>
                    <a:pt x="304800" y="1655064"/>
                  </a:lnTo>
                  <a:lnTo>
                    <a:pt x="291084" y="1671828"/>
                  </a:lnTo>
                  <a:lnTo>
                    <a:pt x="277368" y="1687068"/>
                  </a:lnTo>
                  <a:lnTo>
                    <a:pt x="277368" y="1685544"/>
                  </a:lnTo>
                  <a:lnTo>
                    <a:pt x="265176" y="1700784"/>
                  </a:lnTo>
                  <a:lnTo>
                    <a:pt x="251460" y="1714500"/>
                  </a:lnTo>
                  <a:lnTo>
                    <a:pt x="239268" y="1728216"/>
                  </a:lnTo>
                  <a:lnTo>
                    <a:pt x="228600" y="1740408"/>
                  </a:lnTo>
                  <a:lnTo>
                    <a:pt x="216408" y="1752600"/>
                  </a:lnTo>
                  <a:lnTo>
                    <a:pt x="216408" y="1751076"/>
                  </a:lnTo>
                  <a:lnTo>
                    <a:pt x="208788" y="1758696"/>
                  </a:lnTo>
                  <a:lnTo>
                    <a:pt x="236220" y="1786128"/>
                  </a:lnTo>
                  <a:lnTo>
                    <a:pt x="268224" y="1754124"/>
                  </a:lnTo>
                  <a:lnTo>
                    <a:pt x="292608" y="1726692"/>
                  </a:lnTo>
                  <a:lnTo>
                    <a:pt x="333756" y="1680972"/>
                  </a:lnTo>
                  <a:lnTo>
                    <a:pt x="339852" y="1673352"/>
                  </a:lnTo>
                  <a:close/>
                </a:path>
                <a:path w="1632584" h="1866900">
                  <a:moveTo>
                    <a:pt x="491464" y="1485388"/>
                  </a:moveTo>
                  <a:lnTo>
                    <a:pt x="461247" y="1462190"/>
                  </a:lnTo>
                  <a:lnTo>
                    <a:pt x="420624" y="1514856"/>
                  </a:lnTo>
                  <a:lnTo>
                    <a:pt x="420624" y="1513332"/>
                  </a:lnTo>
                  <a:lnTo>
                    <a:pt x="390144" y="1551432"/>
                  </a:lnTo>
                  <a:lnTo>
                    <a:pt x="382524" y="1560576"/>
                  </a:lnTo>
                  <a:lnTo>
                    <a:pt x="413004" y="1584960"/>
                  </a:lnTo>
                  <a:lnTo>
                    <a:pt x="419100" y="1575816"/>
                  </a:lnTo>
                  <a:lnTo>
                    <a:pt x="481584" y="1498092"/>
                  </a:lnTo>
                  <a:lnTo>
                    <a:pt x="491464" y="1485388"/>
                  </a:lnTo>
                  <a:close/>
                </a:path>
                <a:path w="1632584" h="1866900">
                  <a:moveTo>
                    <a:pt x="592836" y="1324356"/>
                  </a:moveTo>
                  <a:lnTo>
                    <a:pt x="400812" y="1415796"/>
                  </a:lnTo>
                  <a:lnTo>
                    <a:pt x="461247" y="1462190"/>
                  </a:lnTo>
                  <a:lnTo>
                    <a:pt x="472440" y="1447800"/>
                  </a:lnTo>
                  <a:lnTo>
                    <a:pt x="502920" y="1470660"/>
                  </a:lnTo>
                  <a:lnTo>
                    <a:pt x="502920" y="1494181"/>
                  </a:lnTo>
                  <a:lnTo>
                    <a:pt x="551688" y="1531620"/>
                  </a:lnTo>
                  <a:lnTo>
                    <a:pt x="592836" y="1324356"/>
                  </a:lnTo>
                  <a:close/>
                </a:path>
                <a:path w="1632584" h="1866900">
                  <a:moveTo>
                    <a:pt x="502920" y="1470660"/>
                  </a:moveTo>
                  <a:lnTo>
                    <a:pt x="472440" y="1447800"/>
                  </a:lnTo>
                  <a:lnTo>
                    <a:pt x="461247" y="1462190"/>
                  </a:lnTo>
                  <a:lnTo>
                    <a:pt x="491464" y="1485388"/>
                  </a:lnTo>
                  <a:lnTo>
                    <a:pt x="502920" y="1470660"/>
                  </a:lnTo>
                  <a:close/>
                </a:path>
                <a:path w="1632584" h="1866900">
                  <a:moveTo>
                    <a:pt x="502920" y="1494181"/>
                  </a:moveTo>
                  <a:lnTo>
                    <a:pt x="502920" y="1470660"/>
                  </a:lnTo>
                  <a:lnTo>
                    <a:pt x="491464" y="1485388"/>
                  </a:lnTo>
                  <a:lnTo>
                    <a:pt x="502920" y="1494181"/>
                  </a:lnTo>
                  <a:close/>
                </a:path>
              </a:pathLst>
            </a:custGeom>
            <a:solidFill>
              <a:srgbClr val="ED7D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3425" y="2587764"/>
              <a:ext cx="4178300" cy="4468495"/>
            </a:xfrm>
            <a:custGeom>
              <a:avLst/>
              <a:gdLst/>
              <a:ahLst/>
              <a:cxnLst/>
              <a:rect l="l" t="t" r="r" b="b"/>
              <a:pathLst>
                <a:path w="4178300" h="4468495">
                  <a:moveTo>
                    <a:pt x="2362200" y="4468368"/>
                  </a:moveTo>
                  <a:lnTo>
                    <a:pt x="2359152" y="4189476"/>
                  </a:lnTo>
                  <a:lnTo>
                    <a:pt x="2269985" y="4235894"/>
                  </a:lnTo>
                  <a:lnTo>
                    <a:pt x="2173948" y="4049966"/>
                  </a:lnTo>
                  <a:lnTo>
                    <a:pt x="2263140" y="4003548"/>
                  </a:lnTo>
                  <a:lnTo>
                    <a:pt x="2036064" y="3838956"/>
                  </a:lnTo>
                  <a:lnTo>
                    <a:pt x="2040636" y="4119372"/>
                  </a:lnTo>
                  <a:lnTo>
                    <a:pt x="2118360" y="4078909"/>
                  </a:lnTo>
                  <a:lnTo>
                    <a:pt x="2129802" y="4072953"/>
                  </a:lnTo>
                  <a:lnTo>
                    <a:pt x="2225840" y="4258869"/>
                  </a:lnTo>
                  <a:lnTo>
                    <a:pt x="2136648" y="4305300"/>
                  </a:lnTo>
                  <a:lnTo>
                    <a:pt x="2281428" y="4409960"/>
                  </a:lnTo>
                  <a:lnTo>
                    <a:pt x="2362200" y="4468368"/>
                  </a:lnTo>
                  <a:close/>
                </a:path>
                <a:path w="4178300" h="4468495">
                  <a:moveTo>
                    <a:pt x="4178300" y="2115312"/>
                  </a:moveTo>
                  <a:lnTo>
                    <a:pt x="4051300" y="1865376"/>
                  </a:lnTo>
                  <a:lnTo>
                    <a:pt x="3990784" y="1945246"/>
                  </a:lnTo>
                  <a:lnTo>
                    <a:pt x="3987800" y="1943100"/>
                  </a:lnTo>
                  <a:lnTo>
                    <a:pt x="3949700" y="1918716"/>
                  </a:lnTo>
                  <a:lnTo>
                    <a:pt x="3924300" y="1894332"/>
                  </a:lnTo>
                  <a:lnTo>
                    <a:pt x="3886200" y="1869948"/>
                  </a:lnTo>
                  <a:lnTo>
                    <a:pt x="3860800" y="1847088"/>
                  </a:lnTo>
                  <a:lnTo>
                    <a:pt x="3835400" y="1822704"/>
                  </a:lnTo>
                  <a:lnTo>
                    <a:pt x="3835400" y="1824228"/>
                  </a:lnTo>
                  <a:lnTo>
                    <a:pt x="3810000" y="1801368"/>
                  </a:lnTo>
                  <a:lnTo>
                    <a:pt x="3771900" y="1757172"/>
                  </a:lnTo>
                  <a:lnTo>
                    <a:pt x="3771900" y="1758696"/>
                  </a:lnTo>
                  <a:lnTo>
                    <a:pt x="3746500" y="1726692"/>
                  </a:lnTo>
                  <a:lnTo>
                    <a:pt x="3733800" y="1717548"/>
                  </a:lnTo>
                  <a:lnTo>
                    <a:pt x="3721100" y="1706880"/>
                  </a:lnTo>
                  <a:lnTo>
                    <a:pt x="3721100" y="1699260"/>
                  </a:lnTo>
                  <a:lnTo>
                    <a:pt x="3708400" y="1690116"/>
                  </a:lnTo>
                  <a:lnTo>
                    <a:pt x="3721100" y="1690116"/>
                  </a:lnTo>
                  <a:lnTo>
                    <a:pt x="3708400" y="1680972"/>
                  </a:lnTo>
                  <a:lnTo>
                    <a:pt x="3708400" y="1673352"/>
                  </a:lnTo>
                  <a:lnTo>
                    <a:pt x="3695700" y="1665732"/>
                  </a:lnTo>
                  <a:lnTo>
                    <a:pt x="3695700" y="1650492"/>
                  </a:lnTo>
                  <a:lnTo>
                    <a:pt x="3683000" y="1635252"/>
                  </a:lnTo>
                  <a:lnTo>
                    <a:pt x="3683000" y="1484376"/>
                  </a:lnTo>
                  <a:lnTo>
                    <a:pt x="3695700" y="1444752"/>
                  </a:lnTo>
                  <a:lnTo>
                    <a:pt x="3695700" y="1383792"/>
                  </a:lnTo>
                  <a:lnTo>
                    <a:pt x="3721100" y="1290828"/>
                  </a:lnTo>
                  <a:lnTo>
                    <a:pt x="3746500" y="1193292"/>
                  </a:lnTo>
                  <a:lnTo>
                    <a:pt x="3746500" y="1143000"/>
                  </a:lnTo>
                  <a:lnTo>
                    <a:pt x="3759200" y="1118616"/>
                  </a:lnTo>
                  <a:lnTo>
                    <a:pt x="3759200" y="996696"/>
                  </a:lnTo>
                  <a:lnTo>
                    <a:pt x="3771900" y="893064"/>
                  </a:lnTo>
                  <a:lnTo>
                    <a:pt x="3771900" y="816864"/>
                  </a:lnTo>
                  <a:lnTo>
                    <a:pt x="3759200" y="768096"/>
                  </a:lnTo>
                  <a:lnTo>
                    <a:pt x="3759200" y="745236"/>
                  </a:lnTo>
                  <a:lnTo>
                    <a:pt x="3746500" y="722376"/>
                  </a:lnTo>
                  <a:lnTo>
                    <a:pt x="3746500" y="699516"/>
                  </a:lnTo>
                  <a:lnTo>
                    <a:pt x="3721100" y="659892"/>
                  </a:lnTo>
                  <a:lnTo>
                    <a:pt x="3721100" y="641604"/>
                  </a:lnTo>
                  <a:lnTo>
                    <a:pt x="3708400" y="623316"/>
                  </a:lnTo>
                  <a:lnTo>
                    <a:pt x="3695700" y="606552"/>
                  </a:lnTo>
                  <a:lnTo>
                    <a:pt x="3683000" y="591312"/>
                  </a:lnTo>
                  <a:lnTo>
                    <a:pt x="3670300" y="574548"/>
                  </a:lnTo>
                  <a:lnTo>
                    <a:pt x="3657600" y="559308"/>
                  </a:lnTo>
                  <a:lnTo>
                    <a:pt x="3632200" y="544068"/>
                  </a:lnTo>
                  <a:lnTo>
                    <a:pt x="3619500" y="528828"/>
                  </a:lnTo>
                  <a:lnTo>
                    <a:pt x="3606800" y="515112"/>
                  </a:lnTo>
                  <a:lnTo>
                    <a:pt x="3581400" y="499872"/>
                  </a:lnTo>
                  <a:lnTo>
                    <a:pt x="3543300" y="469392"/>
                  </a:lnTo>
                  <a:lnTo>
                    <a:pt x="3530600" y="454152"/>
                  </a:lnTo>
                  <a:lnTo>
                    <a:pt x="3505200" y="437388"/>
                  </a:lnTo>
                  <a:lnTo>
                    <a:pt x="3492500" y="428244"/>
                  </a:lnTo>
                  <a:lnTo>
                    <a:pt x="3479800" y="420624"/>
                  </a:lnTo>
                  <a:lnTo>
                    <a:pt x="3454400" y="402336"/>
                  </a:lnTo>
                  <a:lnTo>
                    <a:pt x="3416300" y="384048"/>
                  </a:lnTo>
                  <a:lnTo>
                    <a:pt x="3390900" y="364236"/>
                  </a:lnTo>
                  <a:lnTo>
                    <a:pt x="3352800" y="345948"/>
                  </a:lnTo>
                  <a:lnTo>
                    <a:pt x="3327400" y="326136"/>
                  </a:lnTo>
                  <a:lnTo>
                    <a:pt x="3289300" y="307848"/>
                  </a:lnTo>
                  <a:lnTo>
                    <a:pt x="3251200" y="288036"/>
                  </a:lnTo>
                  <a:lnTo>
                    <a:pt x="3187700" y="249936"/>
                  </a:lnTo>
                  <a:lnTo>
                    <a:pt x="3149600" y="233172"/>
                  </a:lnTo>
                  <a:lnTo>
                    <a:pt x="3124200" y="214884"/>
                  </a:lnTo>
                  <a:lnTo>
                    <a:pt x="3086100" y="198120"/>
                  </a:lnTo>
                  <a:lnTo>
                    <a:pt x="3035300" y="167640"/>
                  </a:lnTo>
                  <a:lnTo>
                    <a:pt x="3009900" y="161544"/>
                  </a:lnTo>
                  <a:lnTo>
                    <a:pt x="2997200" y="153924"/>
                  </a:lnTo>
                  <a:lnTo>
                    <a:pt x="2971800" y="141732"/>
                  </a:lnTo>
                  <a:lnTo>
                    <a:pt x="2933700" y="117348"/>
                  </a:lnTo>
                  <a:lnTo>
                    <a:pt x="2882900" y="96012"/>
                  </a:lnTo>
                  <a:lnTo>
                    <a:pt x="2870200" y="85344"/>
                  </a:lnTo>
                  <a:lnTo>
                    <a:pt x="2832100" y="67056"/>
                  </a:lnTo>
                  <a:lnTo>
                    <a:pt x="2794000" y="50292"/>
                  </a:lnTo>
                  <a:lnTo>
                    <a:pt x="2755900" y="36576"/>
                  </a:lnTo>
                  <a:lnTo>
                    <a:pt x="2717800" y="24384"/>
                  </a:lnTo>
                  <a:lnTo>
                    <a:pt x="2679700" y="13716"/>
                  </a:lnTo>
                  <a:lnTo>
                    <a:pt x="2628900" y="4572"/>
                  </a:lnTo>
                  <a:lnTo>
                    <a:pt x="2616200" y="1524"/>
                  </a:lnTo>
                  <a:lnTo>
                    <a:pt x="2590800" y="0"/>
                  </a:lnTo>
                  <a:lnTo>
                    <a:pt x="2540000" y="0"/>
                  </a:lnTo>
                  <a:lnTo>
                    <a:pt x="2476500" y="6096"/>
                  </a:lnTo>
                  <a:lnTo>
                    <a:pt x="2438400" y="12192"/>
                  </a:lnTo>
                  <a:lnTo>
                    <a:pt x="2413000" y="19812"/>
                  </a:lnTo>
                  <a:lnTo>
                    <a:pt x="2387600" y="25908"/>
                  </a:lnTo>
                  <a:lnTo>
                    <a:pt x="2362200" y="30480"/>
                  </a:lnTo>
                  <a:lnTo>
                    <a:pt x="2349500" y="38100"/>
                  </a:lnTo>
                  <a:lnTo>
                    <a:pt x="2324100" y="44196"/>
                  </a:lnTo>
                  <a:lnTo>
                    <a:pt x="2286000" y="59436"/>
                  </a:lnTo>
                  <a:lnTo>
                    <a:pt x="2209800" y="96012"/>
                  </a:lnTo>
                  <a:lnTo>
                    <a:pt x="2159000" y="117348"/>
                  </a:lnTo>
                  <a:lnTo>
                    <a:pt x="2120900" y="137160"/>
                  </a:lnTo>
                  <a:lnTo>
                    <a:pt x="2070100" y="160020"/>
                  </a:lnTo>
                  <a:lnTo>
                    <a:pt x="2044700" y="170688"/>
                  </a:lnTo>
                  <a:lnTo>
                    <a:pt x="2032000" y="184404"/>
                  </a:lnTo>
                  <a:lnTo>
                    <a:pt x="1968500" y="211836"/>
                  </a:lnTo>
                  <a:lnTo>
                    <a:pt x="1917700" y="240792"/>
                  </a:lnTo>
                  <a:lnTo>
                    <a:pt x="1866900" y="271272"/>
                  </a:lnTo>
                  <a:lnTo>
                    <a:pt x="1816100" y="300228"/>
                  </a:lnTo>
                  <a:lnTo>
                    <a:pt x="1727200" y="341376"/>
                  </a:lnTo>
                  <a:lnTo>
                    <a:pt x="1739900" y="341376"/>
                  </a:lnTo>
                  <a:lnTo>
                    <a:pt x="1701800" y="353568"/>
                  </a:lnTo>
                  <a:lnTo>
                    <a:pt x="1651000" y="374904"/>
                  </a:lnTo>
                  <a:lnTo>
                    <a:pt x="1600200" y="393192"/>
                  </a:lnTo>
                  <a:lnTo>
                    <a:pt x="1612900" y="391668"/>
                  </a:lnTo>
                  <a:lnTo>
                    <a:pt x="1549400" y="408432"/>
                  </a:lnTo>
                  <a:lnTo>
                    <a:pt x="1562100" y="408432"/>
                  </a:lnTo>
                  <a:lnTo>
                    <a:pt x="1511300" y="422148"/>
                  </a:lnTo>
                  <a:lnTo>
                    <a:pt x="1460500" y="434340"/>
                  </a:lnTo>
                  <a:lnTo>
                    <a:pt x="1409700" y="445008"/>
                  </a:lnTo>
                  <a:lnTo>
                    <a:pt x="1358900" y="454152"/>
                  </a:lnTo>
                  <a:lnTo>
                    <a:pt x="1308100" y="461772"/>
                  </a:lnTo>
                  <a:lnTo>
                    <a:pt x="1270000" y="469392"/>
                  </a:lnTo>
                  <a:lnTo>
                    <a:pt x="1219200" y="473964"/>
                  </a:lnTo>
                  <a:lnTo>
                    <a:pt x="1181100" y="478536"/>
                  </a:lnTo>
                  <a:lnTo>
                    <a:pt x="1130300" y="480060"/>
                  </a:lnTo>
                  <a:lnTo>
                    <a:pt x="1092200" y="481584"/>
                  </a:lnTo>
                  <a:lnTo>
                    <a:pt x="1054100" y="480060"/>
                  </a:lnTo>
                  <a:lnTo>
                    <a:pt x="1016000" y="480060"/>
                  </a:lnTo>
                  <a:lnTo>
                    <a:pt x="990600" y="478536"/>
                  </a:lnTo>
                  <a:lnTo>
                    <a:pt x="977900" y="477012"/>
                  </a:lnTo>
                  <a:lnTo>
                    <a:pt x="952500" y="475488"/>
                  </a:lnTo>
                  <a:lnTo>
                    <a:pt x="901700" y="469392"/>
                  </a:lnTo>
                  <a:lnTo>
                    <a:pt x="889000" y="466344"/>
                  </a:lnTo>
                  <a:lnTo>
                    <a:pt x="889000" y="467868"/>
                  </a:lnTo>
                  <a:lnTo>
                    <a:pt x="863600" y="461772"/>
                  </a:lnTo>
                  <a:lnTo>
                    <a:pt x="876300" y="461772"/>
                  </a:lnTo>
                  <a:lnTo>
                    <a:pt x="838200" y="452628"/>
                  </a:lnTo>
                  <a:lnTo>
                    <a:pt x="838200" y="449580"/>
                  </a:lnTo>
                  <a:lnTo>
                    <a:pt x="800100" y="435864"/>
                  </a:lnTo>
                  <a:lnTo>
                    <a:pt x="774700" y="431292"/>
                  </a:lnTo>
                  <a:lnTo>
                    <a:pt x="774700" y="428244"/>
                  </a:lnTo>
                  <a:lnTo>
                    <a:pt x="762000" y="426720"/>
                  </a:lnTo>
                  <a:lnTo>
                    <a:pt x="749300" y="423672"/>
                  </a:lnTo>
                  <a:lnTo>
                    <a:pt x="736600" y="422148"/>
                  </a:lnTo>
                  <a:lnTo>
                    <a:pt x="723900" y="419100"/>
                  </a:lnTo>
                  <a:lnTo>
                    <a:pt x="723900" y="416052"/>
                  </a:lnTo>
                  <a:lnTo>
                    <a:pt x="711200" y="413004"/>
                  </a:lnTo>
                  <a:lnTo>
                    <a:pt x="660400" y="403860"/>
                  </a:lnTo>
                  <a:lnTo>
                    <a:pt x="635000" y="397764"/>
                  </a:lnTo>
                  <a:lnTo>
                    <a:pt x="609600" y="390144"/>
                  </a:lnTo>
                  <a:lnTo>
                    <a:pt x="571500" y="384048"/>
                  </a:lnTo>
                  <a:lnTo>
                    <a:pt x="546100" y="376428"/>
                  </a:lnTo>
                  <a:lnTo>
                    <a:pt x="508000" y="368808"/>
                  </a:lnTo>
                  <a:lnTo>
                    <a:pt x="482600" y="361188"/>
                  </a:lnTo>
                  <a:lnTo>
                    <a:pt x="444500" y="353568"/>
                  </a:lnTo>
                  <a:lnTo>
                    <a:pt x="406400" y="347472"/>
                  </a:lnTo>
                  <a:lnTo>
                    <a:pt x="355600" y="332232"/>
                  </a:lnTo>
                  <a:lnTo>
                    <a:pt x="254000" y="307848"/>
                  </a:lnTo>
                  <a:lnTo>
                    <a:pt x="241300" y="301752"/>
                  </a:lnTo>
                  <a:lnTo>
                    <a:pt x="215900" y="295656"/>
                  </a:lnTo>
                  <a:lnTo>
                    <a:pt x="190500" y="283464"/>
                  </a:lnTo>
                  <a:lnTo>
                    <a:pt x="165100" y="275844"/>
                  </a:lnTo>
                  <a:lnTo>
                    <a:pt x="139700" y="263652"/>
                  </a:lnTo>
                  <a:lnTo>
                    <a:pt x="127000" y="259080"/>
                  </a:lnTo>
                  <a:lnTo>
                    <a:pt x="114300" y="252984"/>
                  </a:lnTo>
                  <a:lnTo>
                    <a:pt x="88900" y="243840"/>
                  </a:lnTo>
                  <a:lnTo>
                    <a:pt x="76200" y="240792"/>
                  </a:lnTo>
                  <a:lnTo>
                    <a:pt x="76200" y="237744"/>
                  </a:lnTo>
                  <a:lnTo>
                    <a:pt x="50800" y="234696"/>
                  </a:lnTo>
                  <a:lnTo>
                    <a:pt x="25400" y="237744"/>
                  </a:lnTo>
                  <a:lnTo>
                    <a:pt x="25400" y="242316"/>
                  </a:lnTo>
                  <a:lnTo>
                    <a:pt x="12700" y="248412"/>
                  </a:lnTo>
                  <a:lnTo>
                    <a:pt x="0" y="256032"/>
                  </a:lnTo>
                  <a:lnTo>
                    <a:pt x="0" y="335280"/>
                  </a:lnTo>
                  <a:lnTo>
                    <a:pt x="12700" y="353568"/>
                  </a:lnTo>
                  <a:lnTo>
                    <a:pt x="12700" y="373380"/>
                  </a:lnTo>
                  <a:lnTo>
                    <a:pt x="25400" y="391668"/>
                  </a:lnTo>
                  <a:lnTo>
                    <a:pt x="38100" y="400812"/>
                  </a:lnTo>
                  <a:lnTo>
                    <a:pt x="38100" y="409956"/>
                  </a:lnTo>
                  <a:lnTo>
                    <a:pt x="63500" y="441960"/>
                  </a:lnTo>
                  <a:lnTo>
                    <a:pt x="88900" y="466344"/>
                  </a:lnTo>
                  <a:lnTo>
                    <a:pt x="88900" y="480060"/>
                  </a:lnTo>
                  <a:lnTo>
                    <a:pt x="101600" y="495300"/>
                  </a:lnTo>
                  <a:lnTo>
                    <a:pt x="114300" y="512064"/>
                  </a:lnTo>
                  <a:lnTo>
                    <a:pt x="139700" y="548640"/>
                  </a:lnTo>
                  <a:lnTo>
                    <a:pt x="152400" y="569976"/>
                  </a:lnTo>
                  <a:lnTo>
                    <a:pt x="165100" y="588264"/>
                  </a:lnTo>
                  <a:lnTo>
                    <a:pt x="190500" y="626364"/>
                  </a:lnTo>
                  <a:lnTo>
                    <a:pt x="228600" y="665988"/>
                  </a:lnTo>
                  <a:lnTo>
                    <a:pt x="241300" y="687324"/>
                  </a:lnTo>
                  <a:lnTo>
                    <a:pt x="266700" y="723900"/>
                  </a:lnTo>
                  <a:lnTo>
                    <a:pt x="266700" y="736092"/>
                  </a:lnTo>
                  <a:lnTo>
                    <a:pt x="279400" y="749808"/>
                  </a:lnTo>
                  <a:lnTo>
                    <a:pt x="292100" y="765048"/>
                  </a:lnTo>
                  <a:lnTo>
                    <a:pt x="292100" y="763524"/>
                  </a:lnTo>
                  <a:lnTo>
                    <a:pt x="304800" y="780288"/>
                  </a:lnTo>
                  <a:lnTo>
                    <a:pt x="304800" y="795528"/>
                  </a:lnTo>
                  <a:lnTo>
                    <a:pt x="317500" y="812292"/>
                  </a:lnTo>
                  <a:lnTo>
                    <a:pt x="342900" y="848868"/>
                  </a:lnTo>
                  <a:lnTo>
                    <a:pt x="355600" y="870204"/>
                  </a:lnTo>
                  <a:lnTo>
                    <a:pt x="368300" y="890016"/>
                  </a:lnTo>
                  <a:lnTo>
                    <a:pt x="381000" y="912876"/>
                  </a:lnTo>
                  <a:lnTo>
                    <a:pt x="393700" y="937260"/>
                  </a:lnTo>
                  <a:lnTo>
                    <a:pt x="393700" y="935736"/>
                  </a:lnTo>
                  <a:lnTo>
                    <a:pt x="406400" y="961644"/>
                  </a:lnTo>
                  <a:lnTo>
                    <a:pt x="431800" y="987552"/>
                  </a:lnTo>
                  <a:lnTo>
                    <a:pt x="444500" y="1014984"/>
                  </a:lnTo>
                  <a:lnTo>
                    <a:pt x="457200" y="1043940"/>
                  </a:lnTo>
                  <a:lnTo>
                    <a:pt x="482600" y="1074420"/>
                  </a:lnTo>
                  <a:lnTo>
                    <a:pt x="495300" y="1104900"/>
                  </a:lnTo>
                  <a:lnTo>
                    <a:pt x="520700" y="1138428"/>
                  </a:lnTo>
                  <a:lnTo>
                    <a:pt x="533400" y="1171956"/>
                  </a:lnTo>
                  <a:lnTo>
                    <a:pt x="558800" y="1207008"/>
                  </a:lnTo>
                  <a:lnTo>
                    <a:pt x="571500" y="1242060"/>
                  </a:lnTo>
                  <a:lnTo>
                    <a:pt x="596900" y="1278636"/>
                  </a:lnTo>
                  <a:lnTo>
                    <a:pt x="609600" y="1316736"/>
                  </a:lnTo>
                  <a:lnTo>
                    <a:pt x="685800" y="1435608"/>
                  </a:lnTo>
                  <a:lnTo>
                    <a:pt x="711200" y="1476756"/>
                  </a:lnTo>
                  <a:lnTo>
                    <a:pt x="723900" y="1519428"/>
                  </a:lnTo>
                  <a:lnTo>
                    <a:pt x="774700" y="1604772"/>
                  </a:lnTo>
                  <a:lnTo>
                    <a:pt x="800100" y="1648968"/>
                  </a:lnTo>
                  <a:lnTo>
                    <a:pt x="876300" y="1784604"/>
                  </a:lnTo>
                  <a:lnTo>
                    <a:pt x="977900" y="1973580"/>
                  </a:lnTo>
                  <a:lnTo>
                    <a:pt x="1041400" y="2069592"/>
                  </a:lnTo>
                  <a:lnTo>
                    <a:pt x="1079855" y="2141105"/>
                  </a:lnTo>
                  <a:lnTo>
                    <a:pt x="990600" y="2191512"/>
                  </a:lnTo>
                  <a:lnTo>
                    <a:pt x="1130300" y="2287435"/>
                  </a:lnTo>
                  <a:lnTo>
                    <a:pt x="1219200" y="2348484"/>
                  </a:lnTo>
                  <a:lnTo>
                    <a:pt x="1206500" y="2069592"/>
                  </a:lnTo>
                  <a:lnTo>
                    <a:pt x="1119136" y="2118918"/>
                  </a:lnTo>
                  <a:lnTo>
                    <a:pt x="977900" y="1854708"/>
                  </a:lnTo>
                  <a:lnTo>
                    <a:pt x="850900" y="1624584"/>
                  </a:lnTo>
                  <a:lnTo>
                    <a:pt x="825500" y="1580388"/>
                  </a:lnTo>
                  <a:lnTo>
                    <a:pt x="749300" y="1452372"/>
                  </a:lnTo>
                  <a:lnTo>
                    <a:pt x="723900" y="1411224"/>
                  </a:lnTo>
                  <a:lnTo>
                    <a:pt x="685800" y="1331976"/>
                  </a:lnTo>
                  <a:lnTo>
                    <a:pt x="660400" y="1292352"/>
                  </a:lnTo>
                  <a:lnTo>
                    <a:pt x="635000" y="1254252"/>
                  </a:lnTo>
                  <a:lnTo>
                    <a:pt x="622300" y="1217676"/>
                  </a:lnTo>
                  <a:lnTo>
                    <a:pt x="596900" y="1181100"/>
                  </a:lnTo>
                  <a:lnTo>
                    <a:pt x="571500" y="1147572"/>
                  </a:lnTo>
                  <a:lnTo>
                    <a:pt x="558800" y="1112520"/>
                  </a:lnTo>
                  <a:lnTo>
                    <a:pt x="520700" y="1048512"/>
                  </a:lnTo>
                  <a:lnTo>
                    <a:pt x="508000" y="1018032"/>
                  </a:lnTo>
                  <a:lnTo>
                    <a:pt x="482600" y="989076"/>
                  </a:lnTo>
                  <a:lnTo>
                    <a:pt x="469900" y="961644"/>
                  </a:lnTo>
                  <a:lnTo>
                    <a:pt x="457200" y="935736"/>
                  </a:lnTo>
                  <a:lnTo>
                    <a:pt x="431800" y="886968"/>
                  </a:lnTo>
                  <a:lnTo>
                    <a:pt x="406400" y="864108"/>
                  </a:lnTo>
                  <a:lnTo>
                    <a:pt x="393700" y="842772"/>
                  </a:lnTo>
                  <a:lnTo>
                    <a:pt x="381000" y="822960"/>
                  </a:lnTo>
                  <a:lnTo>
                    <a:pt x="368300" y="804672"/>
                  </a:lnTo>
                  <a:lnTo>
                    <a:pt x="355600" y="768096"/>
                  </a:lnTo>
                  <a:lnTo>
                    <a:pt x="317500" y="722376"/>
                  </a:lnTo>
                  <a:lnTo>
                    <a:pt x="304800" y="694944"/>
                  </a:lnTo>
                  <a:lnTo>
                    <a:pt x="292100" y="682752"/>
                  </a:lnTo>
                  <a:lnTo>
                    <a:pt x="279400" y="658368"/>
                  </a:lnTo>
                  <a:lnTo>
                    <a:pt x="266700" y="637032"/>
                  </a:lnTo>
                  <a:lnTo>
                    <a:pt x="241300" y="597408"/>
                  </a:lnTo>
                  <a:lnTo>
                    <a:pt x="215900" y="560832"/>
                  </a:lnTo>
                  <a:lnTo>
                    <a:pt x="203200" y="541020"/>
                  </a:lnTo>
                  <a:lnTo>
                    <a:pt x="165100" y="501396"/>
                  </a:lnTo>
                  <a:lnTo>
                    <a:pt x="152400" y="483108"/>
                  </a:lnTo>
                  <a:lnTo>
                    <a:pt x="139700" y="466344"/>
                  </a:lnTo>
                  <a:lnTo>
                    <a:pt x="139700" y="451104"/>
                  </a:lnTo>
                  <a:lnTo>
                    <a:pt x="114300" y="423672"/>
                  </a:lnTo>
                  <a:lnTo>
                    <a:pt x="101600" y="411480"/>
                  </a:lnTo>
                  <a:lnTo>
                    <a:pt x="101600" y="400812"/>
                  </a:lnTo>
                  <a:lnTo>
                    <a:pt x="88900" y="390144"/>
                  </a:lnTo>
                  <a:lnTo>
                    <a:pt x="76200" y="381000"/>
                  </a:lnTo>
                  <a:lnTo>
                    <a:pt x="76200" y="371856"/>
                  </a:lnTo>
                  <a:lnTo>
                    <a:pt x="63500" y="364236"/>
                  </a:lnTo>
                  <a:lnTo>
                    <a:pt x="76200" y="364236"/>
                  </a:lnTo>
                  <a:lnTo>
                    <a:pt x="63500" y="347472"/>
                  </a:lnTo>
                  <a:lnTo>
                    <a:pt x="63500" y="350520"/>
                  </a:lnTo>
                  <a:lnTo>
                    <a:pt x="50800" y="333756"/>
                  </a:lnTo>
                  <a:lnTo>
                    <a:pt x="50800" y="306324"/>
                  </a:lnTo>
                  <a:lnTo>
                    <a:pt x="38100" y="300228"/>
                  </a:lnTo>
                  <a:lnTo>
                    <a:pt x="38100" y="288036"/>
                  </a:lnTo>
                  <a:lnTo>
                    <a:pt x="50800" y="284988"/>
                  </a:lnTo>
                  <a:lnTo>
                    <a:pt x="63500" y="286512"/>
                  </a:lnTo>
                  <a:lnTo>
                    <a:pt x="63500" y="288036"/>
                  </a:lnTo>
                  <a:lnTo>
                    <a:pt x="88900" y="294132"/>
                  </a:lnTo>
                  <a:lnTo>
                    <a:pt x="101600" y="298704"/>
                  </a:lnTo>
                  <a:lnTo>
                    <a:pt x="114300" y="304800"/>
                  </a:lnTo>
                  <a:lnTo>
                    <a:pt x="127000" y="309372"/>
                  </a:lnTo>
                  <a:lnTo>
                    <a:pt x="139700" y="315468"/>
                  </a:lnTo>
                  <a:lnTo>
                    <a:pt x="152400" y="323088"/>
                  </a:lnTo>
                  <a:lnTo>
                    <a:pt x="177800" y="335280"/>
                  </a:lnTo>
                  <a:lnTo>
                    <a:pt x="203200" y="342900"/>
                  </a:lnTo>
                  <a:lnTo>
                    <a:pt x="241300" y="355092"/>
                  </a:lnTo>
                  <a:lnTo>
                    <a:pt x="266700" y="362712"/>
                  </a:lnTo>
                  <a:lnTo>
                    <a:pt x="431800" y="402336"/>
                  </a:lnTo>
                  <a:lnTo>
                    <a:pt x="469900" y="409956"/>
                  </a:lnTo>
                  <a:lnTo>
                    <a:pt x="495300" y="417576"/>
                  </a:lnTo>
                  <a:lnTo>
                    <a:pt x="533400" y="425196"/>
                  </a:lnTo>
                  <a:lnTo>
                    <a:pt x="558800" y="432816"/>
                  </a:lnTo>
                  <a:lnTo>
                    <a:pt x="596900" y="438912"/>
                  </a:lnTo>
                  <a:lnTo>
                    <a:pt x="622300" y="446532"/>
                  </a:lnTo>
                  <a:lnTo>
                    <a:pt x="660400" y="452628"/>
                  </a:lnTo>
                  <a:lnTo>
                    <a:pt x="723900" y="467868"/>
                  </a:lnTo>
                  <a:lnTo>
                    <a:pt x="723900" y="469392"/>
                  </a:lnTo>
                  <a:lnTo>
                    <a:pt x="749300" y="475488"/>
                  </a:lnTo>
                  <a:lnTo>
                    <a:pt x="762000" y="477012"/>
                  </a:lnTo>
                  <a:lnTo>
                    <a:pt x="762000" y="480060"/>
                  </a:lnTo>
                  <a:lnTo>
                    <a:pt x="774700" y="484632"/>
                  </a:lnTo>
                  <a:lnTo>
                    <a:pt x="774700" y="483108"/>
                  </a:lnTo>
                  <a:lnTo>
                    <a:pt x="800100" y="492252"/>
                  </a:lnTo>
                  <a:lnTo>
                    <a:pt x="812800" y="495300"/>
                  </a:lnTo>
                  <a:lnTo>
                    <a:pt x="825500" y="499872"/>
                  </a:lnTo>
                  <a:lnTo>
                    <a:pt x="838200" y="502920"/>
                  </a:lnTo>
                  <a:lnTo>
                    <a:pt x="850900" y="510540"/>
                  </a:lnTo>
                  <a:lnTo>
                    <a:pt x="863600" y="513588"/>
                  </a:lnTo>
                  <a:lnTo>
                    <a:pt x="876300" y="516636"/>
                  </a:lnTo>
                  <a:lnTo>
                    <a:pt x="889000" y="518160"/>
                  </a:lnTo>
                  <a:lnTo>
                    <a:pt x="901700" y="521208"/>
                  </a:lnTo>
                  <a:lnTo>
                    <a:pt x="914400" y="522732"/>
                  </a:lnTo>
                  <a:lnTo>
                    <a:pt x="952500" y="525780"/>
                  </a:lnTo>
                  <a:lnTo>
                    <a:pt x="965200" y="527304"/>
                  </a:lnTo>
                  <a:lnTo>
                    <a:pt x="990600" y="528828"/>
                  </a:lnTo>
                  <a:lnTo>
                    <a:pt x="1003300" y="528828"/>
                  </a:lnTo>
                  <a:lnTo>
                    <a:pt x="1028700" y="530352"/>
                  </a:lnTo>
                  <a:lnTo>
                    <a:pt x="1130300" y="530352"/>
                  </a:lnTo>
                  <a:lnTo>
                    <a:pt x="1231900" y="524256"/>
                  </a:lnTo>
                  <a:lnTo>
                    <a:pt x="1270000" y="518160"/>
                  </a:lnTo>
                  <a:lnTo>
                    <a:pt x="1320800" y="512064"/>
                  </a:lnTo>
                  <a:lnTo>
                    <a:pt x="1422400" y="493776"/>
                  </a:lnTo>
                  <a:lnTo>
                    <a:pt x="1473200" y="483108"/>
                  </a:lnTo>
                  <a:lnTo>
                    <a:pt x="1524000" y="470916"/>
                  </a:lnTo>
                  <a:lnTo>
                    <a:pt x="1562100" y="459486"/>
                  </a:lnTo>
                  <a:lnTo>
                    <a:pt x="1612900" y="444246"/>
                  </a:lnTo>
                  <a:lnTo>
                    <a:pt x="1625600" y="440436"/>
                  </a:lnTo>
                  <a:lnTo>
                    <a:pt x="1651000" y="431292"/>
                  </a:lnTo>
                  <a:lnTo>
                    <a:pt x="1727200" y="399288"/>
                  </a:lnTo>
                  <a:lnTo>
                    <a:pt x="1739900" y="392430"/>
                  </a:lnTo>
                  <a:lnTo>
                    <a:pt x="1752600" y="385572"/>
                  </a:lnTo>
                  <a:lnTo>
                    <a:pt x="1778000" y="373380"/>
                  </a:lnTo>
                  <a:lnTo>
                    <a:pt x="1816100" y="358140"/>
                  </a:lnTo>
                  <a:lnTo>
                    <a:pt x="1841500" y="344424"/>
                  </a:lnTo>
                  <a:lnTo>
                    <a:pt x="1892300" y="313944"/>
                  </a:lnTo>
                  <a:lnTo>
                    <a:pt x="1993900" y="256032"/>
                  </a:lnTo>
                  <a:lnTo>
                    <a:pt x="2044700" y="228600"/>
                  </a:lnTo>
                  <a:lnTo>
                    <a:pt x="2095500" y="204216"/>
                  </a:lnTo>
                  <a:lnTo>
                    <a:pt x="2146300" y="182880"/>
                  </a:lnTo>
                  <a:lnTo>
                    <a:pt x="2184400" y="161544"/>
                  </a:lnTo>
                  <a:lnTo>
                    <a:pt x="2235200" y="141732"/>
                  </a:lnTo>
                  <a:lnTo>
                    <a:pt x="2273300" y="123444"/>
                  </a:lnTo>
                  <a:lnTo>
                    <a:pt x="2311400" y="106680"/>
                  </a:lnTo>
                  <a:lnTo>
                    <a:pt x="2349500" y="91440"/>
                  </a:lnTo>
                  <a:lnTo>
                    <a:pt x="2400300" y="73152"/>
                  </a:lnTo>
                  <a:lnTo>
                    <a:pt x="2425700" y="68580"/>
                  </a:lnTo>
                  <a:lnTo>
                    <a:pt x="2438400" y="64008"/>
                  </a:lnTo>
                  <a:lnTo>
                    <a:pt x="2438400" y="65532"/>
                  </a:lnTo>
                  <a:lnTo>
                    <a:pt x="2451100" y="60960"/>
                  </a:lnTo>
                  <a:lnTo>
                    <a:pt x="2489200" y="54864"/>
                  </a:lnTo>
                  <a:lnTo>
                    <a:pt x="2514600" y="51816"/>
                  </a:lnTo>
                  <a:lnTo>
                    <a:pt x="2540000" y="49784"/>
                  </a:lnTo>
                  <a:lnTo>
                    <a:pt x="2548471" y="49098"/>
                  </a:lnTo>
                  <a:lnTo>
                    <a:pt x="2552700" y="49276"/>
                  </a:lnTo>
                  <a:lnTo>
                    <a:pt x="2578100" y="50292"/>
                  </a:lnTo>
                  <a:lnTo>
                    <a:pt x="2590800" y="50292"/>
                  </a:lnTo>
                  <a:lnTo>
                    <a:pt x="2641600" y="56388"/>
                  </a:lnTo>
                  <a:lnTo>
                    <a:pt x="2705100" y="71628"/>
                  </a:lnTo>
                  <a:lnTo>
                    <a:pt x="2743200" y="83820"/>
                  </a:lnTo>
                  <a:lnTo>
                    <a:pt x="2743200" y="82296"/>
                  </a:lnTo>
                  <a:lnTo>
                    <a:pt x="2768600" y="96012"/>
                  </a:lnTo>
                  <a:lnTo>
                    <a:pt x="2806700" y="112776"/>
                  </a:lnTo>
                  <a:lnTo>
                    <a:pt x="2832100" y="120396"/>
                  </a:lnTo>
                  <a:lnTo>
                    <a:pt x="2844800" y="131064"/>
                  </a:lnTo>
                  <a:lnTo>
                    <a:pt x="2844800" y="129540"/>
                  </a:lnTo>
                  <a:lnTo>
                    <a:pt x="2870200" y="140208"/>
                  </a:lnTo>
                  <a:lnTo>
                    <a:pt x="2908300" y="161544"/>
                  </a:lnTo>
                  <a:lnTo>
                    <a:pt x="2984500" y="198120"/>
                  </a:lnTo>
                  <a:lnTo>
                    <a:pt x="2997200" y="205740"/>
                  </a:lnTo>
                  <a:lnTo>
                    <a:pt x="3009900" y="211836"/>
                  </a:lnTo>
                  <a:lnTo>
                    <a:pt x="3060700" y="242316"/>
                  </a:lnTo>
                  <a:lnTo>
                    <a:pt x="3098800" y="259080"/>
                  </a:lnTo>
                  <a:lnTo>
                    <a:pt x="3124200" y="277368"/>
                  </a:lnTo>
                  <a:lnTo>
                    <a:pt x="3162300" y="294132"/>
                  </a:lnTo>
                  <a:lnTo>
                    <a:pt x="3238500" y="332232"/>
                  </a:lnTo>
                  <a:lnTo>
                    <a:pt x="3225800" y="332232"/>
                  </a:lnTo>
                  <a:lnTo>
                    <a:pt x="3238500" y="338328"/>
                  </a:lnTo>
                  <a:lnTo>
                    <a:pt x="3263900" y="350520"/>
                  </a:lnTo>
                  <a:lnTo>
                    <a:pt x="3302000" y="370332"/>
                  </a:lnTo>
                  <a:lnTo>
                    <a:pt x="3340100" y="388620"/>
                  </a:lnTo>
                  <a:lnTo>
                    <a:pt x="3365500" y="406908"/>
                  </a:lnTo>
                  <a:lnTo>
                    <a:pt x="3390900" y="426720"/>
                  </a:lnTo>
                  <a:lnTo>
                    <a:pt x="3390900" y="425196"/>
                  </a:lnTo>
                  <a:lnTo>
                    <a:pt x="3429000" y="443484"/>
                  </a:lnTo>
                  <a:lnTo>
                    <a:pt x="3454400" y="461772"/>
                  </a:lnTo>
                  <a:lnTo>
                    <a:pt x="3467100" y="469392"/>
                  </a:lnTo>
                  <a:lnTo>
                    <a:pt x="3467100" y="478536"/>
                  </a:lnTo>
                  <a:lnTo>
                    <a:pt x="3517900" y="509016"/>
                  </a:lnTo>
                  <a:lnTo>
                    <a:pt x="3556000" y="539496"/>
                  </a:lnTo>
                  <a:lnTo>
                    <a:pt x="3568700" y="553212"/>
                  </a:lnTo>
                  <a:lnTo>
                    <a:pt x="3594100" y="566928"/>
                  </a:lnTo>
                  <a:lnTo>
                    <a:pt x="3581400" y="566928"/>
                  </a:lnTo>
                  <a:lnTo>
                    <a:pt x="3594100" y="576072"/>
                  </a:lnTo>
                  <a:lnTo>
                    <a:pt x="3619500" y="594360"/>
                  </a:lnTo>
                  <a:lnTo>
                    <a:pt x="3632200" y="608076"/>
                  </a:lnTo>
                  <a:lnTo>
                    <a:pt x="3644900" y="623316"/>
                  </a:lnTo>
                  <a:lnTo>
                    <a:pt x="3644900" y="621792"/>
                  </a:lnTo>
                  <a:lnTo>
                    <a:pt x="3657600" y="637032"/>
                  </a:lnTo>
                  <a:lnTo>
                    <a:pt x="3657600" y="650748"/>
                  </a:lnTo>
                  <a:lnTo>
                    <a:pt x="3670300" y="667512"/>
                  </a:lnTo>
                  <a:lnTo>
                    <a:pt x="3670300" y="665988"/>
                  </a:lnTo>
                  <a:lnTo>
                    <a:pt x="3683000" y="682752"/>
                  </a:lnTo>
                  <a:lnTo>
                    <a:pt x="3695700" y="701040"/>
                  </a:lnTo>
                  <a:lnTo>
                    <a:pt x="3683000" y="699516"/>
                  </a:lnTo>
                  <a:lnTo>
                    <a:pt x="3695700" y="719328"/>
                  </a:lnTo>
                  <a:lnTo>
                    <a:pt x="3695700" y="717804"/>
                  </a:lnTo>
                  <a:lnTo>
                    <a:pt x="3708400" y="737616"/>
                  </a:lnTo>
                  <a:lnTo>
                    <a:pt x="3708400" y="777240"/>
                  </a:lnTo>
                  <a:lnTo>
                    <a:pt x="3721100" y="800100"/>
                  </a:lnTo>
                  <a:lnTo>
                    <a:pt x="3721100" y="992124"/>
                  </a:lnTo>
                  <a:lnTo>
                    <a:pt x="3708400" y="1042416"/>
                  </a:lnTo>
                  <a:lnTo>
                    <a:pt x="3708400" y="1135380"/>
                  </a:lnTo>
                  <a:lnTo>
                    <a:pt x="3695700" y="1159764"/>
                  </a:lnTo>
                  <a:lnTo>
                    <a:pt x="3695700" y="1182624"/>
                  </a:lnTo>
                  <a:lnTo>
                    <a:pt x="3657600" y="1325880"/>
                  </a:lnTo>
                  <a:lnTo>
                    <a:pt x="3657600" y="1350264"/>
                  </a:lnTo>
                  <a:lnTo>
                    <a:pt x="3644900" y="1373124"/>
                  </a:lnTo>
                  <a:lnTo>
                    <a:pt x="3644900" y="1481328"/>
                  </a:lnTo>
                  <a:lnTo>
                    <a:pt x="3632200" y="1499616"/>
                  </a:lnTo>
                  <a:lnTo>
                    <a:pt x="3632200" y="1633728"/>
                  </a:lnTo>
                  <a:lnTo>
                    <a:pt x="3644900" y="1650492"/>
                  </a:lnTo>
                  <a:lnTo>
                    <a:pt x="3644900" y="1668780"/>
                  </a:lnTo>
                  <a:lnTo>
                    <a:pt x="3657600" y="1687068"/>
                  </a:lnTo>
                  <a:lnTo>
                    <a:pt x="3657600" y="1697736"/>
                  </a:lnTo>
                  <a:lnTo>
                    <a:pt x="3670300" y="1706880"/>
                  </a:lnTo>
                  <a:lnTo>
                    <a:pt x="3670300" y="1717548"/>
                  </a:lnTo>
                  <a:lnTo>
                    <a:pt x="3683000" y="1726692"/>
                  </a:lnTo>
                  <a:lnTo>
                    <a:pt x="3683000" y="1737360"/>
                  </a:lnTo>
                  <a:lnTo>
                    <a:pt x="3708400" y="1758696"/>
                  </a:lnTo>
                  <a:lnTo>
                    <a:pt x="3708400" y="1769364"/>
                  </a:lnTo>
                  <a:lnTo>
                    <a:pt x="3733800" y="1792224"/>
                  </a:lnTo>
                  <a:lnTo>
                    <a:pt x="3771900" y="1837944"/>
                  </a:lnTo>
                  <a:lnTo>
                    <a:pt x="3797300" y="1860804"/>
                  </a:lnTo>
                  <a:lnTo>
                    <a:pt x="3835400" y="1885188"/>
                  </a:lnTo>
                  <a:lnTo>
                    <a:pt x="3860800" y="1908048"/>
                  </a:lnTo>
                  <a:lnTo>
                    <a:pt x="3886200" y="1932432"/>
                  </a:lnTo>
                  <a:lnTo>
                    <a:pt x="3924300" y="1958340"/>
                  </a:lnTo>
                  <a:lnTo>
                    <a:pt x="3949700" y="1982724"/>
                  </a:lnTo>
                  <a:lnTo>
                    <a:pt x="3957917" y="1988629"/>
                  </a:lnTo>
                  <a:lnTo>
                    <a:pt x="3898900" y="2066544"/>
                  </a:lnTo>
                  <a:lnTo>
                    <a:pt x="4013200" y="2086483"/>
                  </a:lnTo>
                  <a:lnTo>
                    <a:pt x="4178300" y="2115312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04038" y="6031992"/>
              <a:ext cx="207645" cy="338455"/>
            </a:xfrm>
            <a:custGeom>
              <a:avLst/>
              <a:gdLst/>
              <a:ahLst/>
              <a:cxnLst/>
              <a:rect l="l" t="t" r="r" b="b"/>
              <a:pathLst>
                <a:path w="207644" h="338454">
                  <a:moveTo>
                    <a:pt x="189840" y="294039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75918" y="302805"/>
                  </a:lnTo>
                  <a:lnTo>
                    <a:pt x="189840" y="294039"/>
                  </a:lnTo>
                  <a:close/>
                </a:path>
                <a:path w="207644" h="338454">
                  <a:moveTo>
                    <a:pt x="193548" y="329814"/>
                  </a:moveTo>
                  <a:lnTo>
                    <a:pt x="193548" y="300228"/>
                  </a:lnTo>
                  <a:lnTo>
                    <a:pt x="179832" y="309372"/>
                  </a:lnTo>
                  <a:lnTo>
                    <a:pt x="175918" y="302805"/>
                  </a:lnTo>
                  <a:lnTo>
                    <a:pt x="163068" y="310896"/>
                  </a:lnTo>
                  <a:lnTo>
                    <a:pt x="193548" y="329814"/>
                  </a:lnTo>
                  <a:close/>
                </a:path>
                <a:path w="207644" h="338454">
                  <a:moveTo>
                    <a:pt x="193548" y="300228"/>
                  </a:moveTo>
                  <a:lnTo>
                    <a:pt x="189840" y="294039"/>
                  </a:lnTo>
                  <a:lnTo>
                    <a:pt x="175918" y="302805"/>
                  </a:lnTo>
                  <a:lnTo>
                    <a:pt x="179832" y="309372"/>
                  </a:lnTo>
                  <a:lnTo>
                    <a:pt x="193548" y="300228"/>
                  </a:lnTo>
                  <a:close/>
                </a:path>
                <a:path w="207644" h="338454">
                  <a:moveTo>
                    <a:pt x="207264" y="338328"/>
                  </a:moveTo>
                  <a:lnTo>
                    <a:pt x="204216" y="284988"/>
                  </a:lnTo>
                  <a:lnTo>
                    <a:pt x="189840" y="294039"/>
                  </a:lnTo>
                  <a:lnTo>
                    <a:pt x="193548" y="300228"/>
                  </a:lnTo>
                  <a:lnTo>
                    <a:pt x="193548" y="329814"/>
                  </a:lnTo>
                  <a:lnTo>
                    <a:pt x="207264" y="3383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36398" y="5820155"/>
              <a:ext cx="262127" cy="12954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01346" y="5949696"/>
              <a:ext cx="394715" cy="13106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98882" y="6080759"/>
              <a:ext cx="262127" cy="13106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59074" y="5738367"/>
              <a:ext cx="259079" cy="10312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68574" y="5841491"/>
              <a:ext cx="502919" cy="10515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73146" y="5946647"/>
              <a:ext cx="550163" cy="10515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626486" y="6051803"/>
              <a:ext cx="550163" cy="10515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78301" y="6156959"/>
              <a:ext cx="499871" cy="10515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31642" y="6262115"/>
              <a:ext cx="239268" cy="9601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828161" y="3645420"/>
              <a:ext cx="3933825" cy="2757170"/>
            </a:xfrm>
            <a:custGeom>
              <a:avLst/>
              <a:gdLst/>
              <a:ahLst/>
              <a:cxnLst/>
              <a:rect l="l" t="t" r="r" b="b"/>
              <a:pathLst>
                <a:path w="3933825" h="2757170">
                  <a:moveTo>
                    <a:pt x="594360" y="1331976"/>
                  </a:moveTo>
                  <a:lnTo>
                    <a:pt x="565404" y="1287780"/>
                  </a:lnTo>
                  <a:lnTo>
                    <a:pt x="556971" y="1302004"/>
                  </a:lnTo>
                  <a:lnTo>
                    <a:pt x="7620" y="979932"/>
                  </a:lnTo>
                  <a:lnTo>
                    <a:pt x="0" y="993648"/>
                  </a:lnTo>
                  <a:lnTo>
                    <a:pt x="548970" y="1315504"/>
                  </a:lnTo>
                  <a:lnTo>
                    <a:pt x="541020" y="1328928"/>
                  </a:lnTo>
                  <a:lnTo>
                    <a:pt x="563880" y="1330223"/>
                  </a:lnTo>
                  <a:lnTo>
                    <a:pt x="594360" y="1331976"/>
                  </a:lnTo>
                  <a:close/>
                </a:path>
                <a:path w="3933825" h="2757170">
                  <a:moveTo>
                    <a:pt x="1909572" y="2321052"/>
                  </a:moveTo>
                  <a:lnTo>
                    <a:pt x="1897380" y="2310384"/>
                  </a:lnTo>
                  <a:lnTo>
                    <a:pt x="1545742" y="2716111"/>
                  </a:lnTo>
                  <a:lnTo>
                    <a:pt x="1533144" y="2705100"/>
                  </a:lnTo>
                  <a:lnTo>
                    <a:pt x="1519428" y="2756916"/>
                  </a:lnTo>
                  <a:lnTo>
                    <a:pt x="1540764" y="2748508"/>
                  </a:lnTo>
                  <a:lnTo>
                    <a:pt x="1569720" y="2737104"/>
                  </a:lnTo>
                  <a:lnTo>
                    <a:pt x="1557934" y="2726779"/>
                  </a:lnTo>
                  <a:lnTo>
                    <a:pt x="1909572" y="2321052"/>
                  </a:lnTo>
                  <a:close/>
                </a:path>
                <a:path w="3933825" h="2757170">
                  <a:moveTo>
                    <a:pt x="3933444" y="7620"/>
                  </a:moveTo>
                  <a:lnTo>
                    <a:pt x="3919728" y="0"/>
                  </a:lnTo>
                  <a:lnTo>
                    <a:pt x="3733266" y="375907"/>
                  </a:lnTo>
                  <a:lnTo>
                    <a:pt x="3718560" y="368808"/>
                  </a:lnTo>
                  <a:lnTo>
                    <a:pt x="3718560" y="422148"/>
                  </a:lnTo>
                  <a:lnTo>
                    <a:pt x="3729228" y="414413"/>
                  </a:lnTo>
                  <a:lnTo>
                    <a:pt x="3762756" y="390144"/>
                  </a:lnTo>
                  <a:lnTo>
                    <a:pt x="3747986" y="383006"/>
                  </a:lnTo>
                  <a:lnTo>
                    <a:pt x="393344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572634" y="3511295"/>
              <a:ext cx="281940" cy="26974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490594" y="2543556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516501" y="2409443"/>
              <a:ext cx="281940" cy="26974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208654" y="3774948"/>
              <a:ext cx="53340" cy="259079"/>
            </a:xfrm>
            <a:custGeom>
              <a:avLst/>
              <a:gdLst/>
              <a:ahLst/>
              <a:cxnLst/>
              <a:rect l="l" t="t" r="r" b="b"/>
              <a:pathLst>
                <a:path w="53339" h="259079">
                  <a:moveTo>
                    <a:pt x="47244" y="45720"/>
                  </a:moveTo>
                  <a:lnTo>
                    <a:pt x="18288" y="0"/>
                  </a:lnTo>
                  <a:lnTo>
                    <a:pt x="0" y="50292"/>
                  </a:lnTo>
                  <a:lnTo>
                    <a:pt x="15240" y="48817"/>
                  </a:lnTo>
                  <a:lnTo>
                    <a:pt x="15240" y="41148"/>
                  </a:lnTo>
                  <a:lnTo>
                    <a:pt x="30480" y="39624"/>
                  </a:lnTo>
                  <a:lnTo>
                    <a:pt x="31281" y="47264"/>
                  </a:lnTo>
                  <a:lnTo>
                    <a:pt x="47244" y="45720"/>
                  </a:lnTo>
                  <a:close/>
                </a:path>
                <a:path w="53339" h="259079">
                  <a:moveTo>
                    <a:pt x="31281" y="47264"/>
                  </a:moveTo>
                  <a:lnTo>
                    <a:pt x="30480" y="39624"/>
                  </a:lnTo>
                  <a:lnTo>
                    <a:pt x="15240" y="41148"/>
                  </a:lnTo>
                  <a:lnTo>
                    <a:pt x="15983" y="48745"/>
                  </a:lnTo>
                  <a:lnTo>
                    <a:pt x="31281" y="47264"/>
                  </a:lnTo>
                  <a:close/>
                </a:path>
                <a:path w="53339" h="259079">
                  <a:moveTo>
                    <a:pt x="15983" y="48745"/>
                  </a:moveTo>
                  <a:lnTo>
                    <a:pt x="15240" y="41148"/>
                  </a:lnTo>
                  <a:lnTo>
                    <a:pt x="15240" y="48817"/>
                  </a:lnTo>
                  <a:lnTo>
                    <a:pt x="15983" y="48745"/>
                  </a:lnTo>
                  <a:close/>
                </a:path>
                <a:path w="53339" h="259079">
                  <a:moveTo>
                    <a:pt x="53340" y="257556"/>
                  </a:moveTo>
                  <a:lnTo>
                    <a:pt x="31281" y="47264"/>
                  </a:lnTo>
                  <a:lnTo>
                    <a:pt x="15983" y="48745"/>
                  </a:lnTo>
                  <a:lnTo>
                    <a:pt x="36576" y="259080"/>
                  </a:lnTo>
                  <a:lnTo>
                    <a:pt x="53340" y="257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08069" y="3983735"/>
              <a:ext cx="288036" cy="27584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114422" y="4058412"/>
              <a:ext cx="198120" cy="440690"/>
            </a:xfrm>
            <a:custGeom>
              <a:avLst/>
              <a:gdLst/>
              <a:ahLst/>
              <a:cxnLst/>
              <a:rect l="l" t="t" r="r" b="b"/>
              <a:pathLst>
                <a:path w="198120" h="440689">
                  <a:moveTo>
                    <a:pt x="184289" y="393517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69415" y="400423"/>
                  </a:lnTo>
                  <a:lnTo>
                    <a:pt x="184289" y="393517"/>
                  </a:lnTo>
                  <a:close/>
                </a:path>
                <a:path w="198120" h="440689">
                  <a:moveTo>
                    <a:pt x="187452" y="433988"/>
                  </a:moveTo>
                  <a:lnTo>
                    <a:pt x="187452" y="400812"/>
                  </a:lnTo>
                  <a:lnTo>
                    <a:pt x="172212" y="406908"/>
                  </a:lnTo>
                  <a:lnTo>
                    <a:pt x="169415" y="400423"/>
                  </a:lnTo>
                  <a:lnTo>
                    <a:pt x="155448" y="406908"/>
                  </a:lnTo>
                  <a:lnTo>
                    <a:pt x="187452" y="433988"/>
                  </a:lnTo>
                  <a:close/>
                </a:path>
                <a:path w="198120" h="440689">
                  <a:moveTo>
                    <a:pt x="187452" y="400812"/>
                  </a:moveTo>
                  <a:lnTo>
                    <a:pt x="184289" y="393517"/>
                  </a:lnTo>
                  <a:lnTo>
                    <a:pt x="169415" y="400423"/>
                  </a:lnTo>
                  <a:lnTo>
                    <a:pt x="172212" y="406908"/>
                  </a:lnTo>
                  <a:lnTo>
                    <a:pt x="187452" y="400812"/>
                  </a:lnTo>
                  <a:close/>
                </a:path>
                <a:path w="198120" h="440689">
                  <a:moveTo>
                    <a:pt x="198120" y="387096"/>
                  </a:moveTo>
                  <a:lnTo>
                    <a:pt x="184289" y="393517"/>
                  </a:lnTo>
                  <a:lnTo>
                    <a:pt x="187452" y="400812"/>
                  </a:lnTo>
                  <a:lnTo>
                    <a:pt x="187452" y="433988"/>
                  </a:lnTo>
                  <a:lnTo>
                    <a:pt x="195072" y="440436"/>
                  </a:lnTo>
                  <a:lnTo>
                    <a:pt x="198120" y="387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75737" y="4014216"/>
              <a:ext cx="289559" cy="27584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064641" y="5737859"/>
              <a:ext cx="1270000" cy="707390"/>
            </a:xfrm>
            <a:custGeom>
              <a:avLst/>
              <a:gdLst/>
              <a:ahLst/>
              <a:cxnLst/>
              <a:rect l="l" t="t" r="r" b="b"/>
              <a:pathLst>
                <a:path w="1270000" h="707389">
                  <a:moveTo>
                    <a:pt x="0" y="707135"/>
                  </a:moveTo>
                  <a:lnTo>
                    <a:pt x="48319" y="691353"/>
                  </a:lnTo>
                  <a:lnTo>
                    <a:pt x="96558" y="675305"/>
                  </a:lnTo>
                  <a:lnTo>
                    <a:pt x="144637" y="658910"/>
                  </a:lnTo>
                  <a:lnTo>
                    <a:pt x="192477" y="642088"/>
                  </a:lnTo>
                  <a:lnTo>
                    <a:pt x="239996" y="624760"/>
                  </a:lnTo>
                  <a:lnTo>
                    <a:pt x="287116" y="606845"/>
                  </a:lnTo>
                  <a:lnTo>
                    <a:pt x="333755" y="588263"/>
                  </a:lnTo>
                  <a:lnTo>
                    <a:pt x="379538" y="569127"/>
                  </a:lnTo>
                  <a:lnTo>
                    <a:pt x="424387" y="549564"/>
                  </a:lnTo>
                  <a:lnTo>
                    <a:pt x="468676" y="529521"/>
                  </a:lnTo>
                  <a:lnTo>
                    <a:pt x="512779" y="508944"/>
                  </a:lnTo>
                  <a:lnTo>
                    <a:pt x="557068" y="487782"/>
                  </a:lnTo>
                  <a:lnTo>
                    <a:pt x="601917" y="465979"/>
                  </a:lnTo>
                  <a:lnTo>
                    <a:pt x="647699" y="443483"/>
                  </a:lnTo>
                  <a:lnTo>
                    <a:pt x="689556" y="424204"/>
                  </a:lnTo>
                  <a:lnTo>
                    <a:pt x="732520" y="404979"/>
                  </a:lnTo>
                  <a:lnTo>
                    <a:pt x="776126" y="385432"/>
                  </a:lnTo>
                  <a:lnTo>
                    <a:pt x="819911" y="365188"/>
                  </a:lnTo>
                  <a:lnTo>
                    <a:pt x="863411" y="343873"/>
                  </a:lnTo>
                  <a:lnTo>
                    <a:pt x="906160" y="321111"/>
                  </a:lnTo>
                  <a:lnTo>
                    <a:pt x="947695" y="296528"/>
                  </a:lnTo>
                  <a:lnTo>
                    <a:pt x="987551" y="269747"/>
                  </a:lnTo>
                  <a:lnTo>
                    <a:pt x="1025794" y="241217"/>
                  </a:lnTo>
                  <a:lnTo>
                    <a:pt x="1062894" y="210669"/>
                  </a:lnTo>
                  <a:lnTo>
                    <a:pt x="1098994" y="178370"/>
                  </a:lnTo>
                  <a:lnTo>
                    <a:pt x="1134236" y="144589"/>
                  </a:lnTo>
                  <a:lnTo>
                    <a:pt x="1168765" y="109594"/>
                  </a:lnTo>
                  <a:lnTo>
                    <a:pt x="1202721" y="73652"/>
                  </a:lnTo>
                  <a:lnTo>
                    <a:pt x="1236249" y="37031"/>
                  </a:lnTo>
                  <a:lnTo>
                    <a:pt x="1269491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82090" y="6073140"/>
              <a:ext cx="501650" cy="220979"/>
            </a:xfrm>
            <a:custGeom>
              <a:avLst/>
              <a:gdLst/>
              <a:ahLst/>
              <a:cxnLst/>
              <a:rect l="l" t="t" r="r" b="b"/>
              <a:pathLst>
                <a:path w="501650" h="220979">
                  <a:moveTo>
                    <a:pt x="41371" y="190881"/>
                  </a:moveTo>
                  <a:lnTo>
                    <a:pt x="35052" y="176784"/>
                  </a:lnTo>
                  <a:lnTo>
                    <a:pt x="0" y="216408"/>
                  </a:lnTo>
                  <a:lnTo>
                    <a:pt x="35052" y="219329"/>
                  </a:lnTo>
                  <a:lnTo>
                    <a:pt x="35052" y="193548"/>
                  </a:lnTo>
                  <a:lnTo>
                    <a:pt x="41371" y="190881"/>
                  </a:lnTo>
                  <a:close/>
                </a:path>
                <a:path w="501650" h="220979">
                  <a:moveTo>
                    <a:pt x="48081" y="205849"/>
                  </a:moveTo>
                  <a:lnTo>
                    <a:pt x="41371" y="190881"/>
                  </a:lnTo>
                  <a:lnTo>
                    <a:pt x="35052" y="193548"/>
                  </a:lnTo>
                  <a:lnTo>
                    <a:pt x="41148" y="208788"/>
                  </a:lnTo>
                  <a:lnTo>
                    <a:pt x="48081" y="205849"/>
                  </a:lnTo>
                  <a:close/>
                </a:path>
                <a:path w="501650" h="220979">
                  <a:moveTo>
                    <a:pt x="54864" y="220980"/>
                  </a:moveTo>
                  <a:lnTo>
                    <a:pt x="48081" y="205849"/>
                  </a:lnTo>
                  <a:lnTo>
                    <a:pt x="41148" y="208788"/>
                  </a:lnTo>
                  <a:lnTo>
                    <a:pt x="35052" y="193548"/>
                  </a:lnTo>
                  <a:lnTo>
                    <a:pt x="35052" y="219329"/>
                  </a:lnTo>
                  <a:lnTo>
                    <a:pt x="54864" y="220980"/>
                  </a:lnTo>
                  <a:close/>
                </a:path>
                <a:path w="501650" h="220979">
                  <a:moveTo>
                    <a:pt x="501396" y="13716"/>
                  </a:moveTo>
                  <a:lnTo>
                    <a:pt x="493776" y="0"/>
                  </a:lnTo>
                  <a:lnTo>
                    <a:pt x="41371" y="190881"/>
                  </a:lnTo>
                  <a:lnTo>
                    <a:pt x="48081" y="205849"/>
                  </a:lnTo>
                  <a:lnTo>
                    <a:pt x="501396" y="13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54886" y="5928359"/>
              <a:ext cx="339852" cy="13106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265554" y="6059423"/>
              <a:ext cx="339851" cy="13258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38678" y="6050279"/>
              <a:ext cx="865631" cy="61264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070738" y="4029455"/>
              <a:ext cx="870203" cy="59283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602614" y="4330191"/>
              <a:ext cx="260604" cy="10160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410590" y="4431791"/>
              <a:ext cx="502919" cy="10363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15162" y="4535423"/>
              <a:ext cx="550163" cy="10363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66978" y="4639055"/>
              <a:ext cx="548640" cy="10363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17270" y="4742688"/>
              <a:ext cx="504443" cy="10363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569086" y="4846320"/>
              <a:ext cx="260604" cy="10363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7753990" y="1559051"/>
              <a:ext cx="2382520" cy="472440"/>
            </a:xfrm>
            <a:custGeom>
              <a:avLst/>
              <a:gdLst/>
              <a:ahLst/>
              <a:cxnLst/>
              <a:rect l="l" t="t" r="r" b="b"/>
              <a:pathLst>
                <a:path w="2382520" h="472439">
                  <a:moveTo>
                    <a:pt x="2382011" y="472439"/>
                  </a:moveTo>
                  <a:lnTo>
                    <a:pt x="2382011" y="0"/>
                  </a:lnTo>
                  <a:lnTo>
                    <a:pt x="0" y="0"/>
                  </a:lnTo>
                  <a:lnTo>
                    <a:pt x="0" y="472439"/>
                  </a:lnTo>
                  <a:lnTo>
                    <a:pt x="2382011" y="472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7753990" y="1559051"/>
            <a:ext cx="2382520" cy="4724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626110" marR="49530" indent="249554" algn="r">
              <a:lnSpc>
                <a:spcPct val="100699"/>
              </a:lnSpc>
              <a:spcBef>
                <a:spcPts val="555"/>
              </a:spcBef>
            </a:pP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MAINTIEN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TOUS LES ACCES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PIETONS </a:t>
            </a:r>
            <a:r>
              <a:rPr sz="700" b="1" spc="-14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PAR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CHEMINEMENT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BARRIERE ET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SECURISE,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AVEC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POSE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PLAQUES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FRANCHISSEMENT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69" name="object 6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7804281" y="1571244"/>
            <a:ext cx="467868" cy="437387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5223" y="316960"/>
            <a:ext cx="2118360" cy="711341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8650102" y="312420"/>
            <a:ext cx="1911350" cy="678180"/>
            <a:chOff x="8650102" y="312420"/>
            <a:chExt cx="1911350" cy="678180"/>
          </a:xfrm>
        </p:grpSpPr>
        <p:sp>
          <p:nvSpPr>
            <p:cNvPr id="72" name="object 72"/>
            <p:cNvSpPr/>
            <p:nvPr/>
          </p:nvSpPr>
          <p:spPr>
            <a:xfrm>
              <a:off x="9755002" y="331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802502" y="430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8B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695822" y="312420"/>
              <a:ext cx="1447800" cy="1905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655942" y="4991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648322" y="5067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648322" y="5143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11062" y="502920"/>
              <a:ext cx="396240" cy="8382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9396862" y="5829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145402" y="5905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183502" y="5905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06158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41542" y="586740"/>
              <a:ext cx="30480" cy="2286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993788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733922" y="609600"/>
              <a:ext cx="30480" cy="3048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26302" y="640079"/>
              <a:ext cx="15240" cy="1524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8726302" y="65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212202" y="586740"/>
              <a:ext cx="312420" cy="6858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0387462" y="6515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810122" y="495300"/>
              <a:ext cx="1615440" cy="23622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494142" y="647700"/>
              <a:ext cx="30480" cy="2286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8726302" y="6667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486522" y="670560"/>
              <a:ext cx="30480" cy="3048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884542" y="723900"/>
              <a:ext cx="83819" cy="762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82562" y="723900"/>
              <a:ext cx="106679" cy="1524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939662" y="723900"/>
              <a:ext cx="281940" cy="2286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478902" y="701040"/>
              <a:ext cx="30480" cy="3810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625462" y="723900"/>
              <a:ext cx="213359" cy="2286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006462" y="723900"/>
              <a:ext cx="68580" cy="1524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810122" y="723900"/>
              <a:ext cx="53340" cy="2286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0158862" y="723900"/>
              <a:ext cx="266700" cy="3810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892162" y="731520"/>
              <a:ext cx="68579" cy="1524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84822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0234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084442" y="74295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3663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F1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7092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0478902" y="74295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84822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0478902" y="75057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650102" y="754379"/>
              <a:ext cx="15240" cy="762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8688202" y="75818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848222" y="7581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65772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6882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71106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7263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741542" y="762000"/>
              <a:ext cx="15240" cy="762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84822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034174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657722" y="77342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0480" y="0"/>
                  </a:moveTo>
                  <a:lnTo>
                    <a:pt x="3810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72630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74916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840602" y="7734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878702" y="7734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6577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68820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7491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7872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83298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8482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726302" y="777239"/>
              <a:ext cx="53340" cy="1524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855842" y="746760"/>
              <a:ext cx="114300" cy="60960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887108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8680582" y="788670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87491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7872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83298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84822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726302" y="784860"/>
              <a:ext cx="53340" cy="15240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8832982" y="7962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680582" y="792479"/>
              <a:ext cx="106679" cy="15240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389242" y="723900"/>
              <a:ext cx="1158240" cy="99060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8832982" y="8039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680582" y="800100"/>
              <a:ext cx="91440" cy="15240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874916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876440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883298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8848222" y="8115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665342" y="807720"/>
              <a:ext cx="22859" cy="15240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672962" y="807720"/>
              <a:ext cx="274320" cy="6858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410322" y="815339"/>
              <a:ext cx="121919" cy="6858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741542" y="739139"/>
              <a:ext cx="1813560" cy="190500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749162" y="868679"/>
              <a:ext cx="121920" cy="6858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442582" y="929639"/>
              <a:ext cx="76200" cy="762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861682" y="883920"/>
              <a:ext cx="699515" cy="68580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9442582" y="94107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985382" y="929639"/>
              <a:ext cx="129539" cy="45720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10105522" y="9486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547482" y="944879"/>
              <a:ext cx="13715" cy="761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9922642" y="952500"/>
              <a:ext cx="45719" cy="7620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0440802" y="944879"/>
              <a:ext cx="22859" cy="38100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10448422" y="986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" name="object 164"/>
          <p:cNvSpPr txBox="1"/>
          <p:nvPr/>
        </p:nvSpPr>
        <p:spPr>
          <a:xfrm>
            <a:off x="8905630" y="6533639"/>
            <a:ext cx="70993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10" dirty="0">
                <a:latin typeface="Calibri"/>
                <a:cs typeface="Calibri"/>
              </a:rPr>
              <a:t>ZONE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TRAVAUX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8905630" y="6731759"/>
            <a:ext cx="6921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8911725" y="6911591"/>
            <a:ext cx="107378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riv</a:t>
            </a:r>
            <a:r>
              <a:rPr sz="700" spc="-5" dirty="0">
                <a:latin typeface="Calibri"/>
                <a:cs typeface="Calibri"/>
              </a:rPr>
              <a:t>e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s)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44" y="1072895"/>
            <a:ext cx="10514330" cy="318770"/>
          </a:xfrm>
          <a:custGeom>
            <a:avLst/>
            <a:gdLst/>
            <a:ahLst/>
            <a:cxnLst/>
            <a:rect l="l" t="t" r="r" b="b"/>
            <a:pathLst>
              <a:path w="10514330" h="318769">
                <a:moveTo>
                  <a:pt x="10514075" y="318515"/>
                </a:moveTo>
                <a:lnTo>
                  <a:pt x="10514075" y="0"/>
                </a:lnTo>
                <a:lnTo>
                  <a:pt x="0" y="0"/>
                </a:lnTo>
                <a:lnTo>
                  <a:pt x="0" y="318515"/>
                </a:lnTo>
                <a:lnTo>
                  <a:pt x="10514075" y="31851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67772" y="241667"/>
            <a:ext cx="4368165" cy="1094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MIGNE</a:t>
            </a:r>
            <a:r>
              <a:rPr sz="1400" b="1" spc="-3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538234"/>
                </a:solidFill>
                <a:latin typeface="Tahoma"/>
                <a:cs typeface="Tahoma"/>
              </a:rPr>
              <a:t>AUXANCES</a:t>
            </a:r>
            <a:endParaRPr sz="1400">
              <a:latin typeface="Tahoma"/>
              <a:cs typeface="Tahoma"/>
            </a:endParaRPr>
          </a:p>
          <a:p>
            <a:pPr marL="535305" marR="534670" algn="ctr">
              <a:lnSpc>
                <a:spcPts val="1130"/>
              </a:lnSpc>
              <a:spcBef>
                <a:spcPts val="50"/>
              </a:spcBef>
            </a:pP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Route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Poitiers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/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de 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la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République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/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rue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 du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Quereux </a:t>
            </a:r>
            <a:r>
              <a:rPr sz="850" b="1" spc="-235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Reprise</a:t>
            </a:r>
            <a:r>
              <a:rPr sz="850" b="1" spc="10" dirty="0">
                <a:solidFill>
                  <a:srgbClr val="538234"/>
                </a:solidFill>
                <a:latin typeface="Tahoma"/>
                <a:cs typeface="Tahoma"/>
              </a:rPr>
              <a:t>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des</a:t>
            </a:r>
            <a:r>
              <a:rPr sz="850" b="1" spc="15" dirty="0">
                <a:solidFill>
                  <a:srgbClr val="538234"/>
                </a:solidFill>
                <a:latin typeface="Tahoma"/>
                <a:cs typeface="Tahoma"/>
              </a:rPr>
              <a:t> réseaux </a:t>
            </a:r>
            <a:r>
              <a:rPr sz="850" b="1" spc="20" dirty="0">
                <a:solidFill>
                  <a:srgbClr val="538234"/>
                </a:solidFill>
                <a:latin typeface="Tahoma"/>
                <a:cs typeface="Tahoma"/>
              </a:rPr>
              <a:t>AEP/HTA/BT/FT/EP</a:t>
            </a:r>
            <a:endParaRPr sz="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GESTION </a:t>
            </a:r>
            <a:r>
              <a:rPr sz="1400" b="1" spc="-5" dirty="0">
                <a:solidFill>
                  <a:srgbClr val="ED7C30"/>
                </a:solidFill>
                <a:latin typeface="Tahoma"/>
                <a:cs typeface="Tahoma"/>
              </a:rPr>
              <a:t>DE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D7C30"/>
                </a:solidFill>
                <a:latin typeface="Tahoma"/>
                <a:cs typeface="Tahoma"/>
              </a:rPr>
              <a:t>LA</a:t>
            </a:r>
            <a:r>
              <a:rPr sz="1400" b="1" spc="-15" dirty="0">
                <a:solidFill>
                  <a:srgbClr val="ED7C30"/>
                </a:solidFill>
                <a:latin typeface="Tahoma"/>
                <a:cs typeface="Tahoma"/>
              </a:rPr>
              <a:t> CIRCULATION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DU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05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FEVRIER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FIN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AVRIL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2024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TOUS</a:t>
            </a:r>
            <a:r>
              <a:rPr sz="125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5" dirty="0">
                <a:solidFill>
                  <a:srgbClr val="FFFFFF"/>
                </a:solidFill>
                <a:latin typeface="Tahoma"/>
                <a:cs typeface="Tahoma"/>
              </a:rPr>
              <a:t>TRONCONS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3279" y="1403603"/>
            <a:ext cx="9751060" cy="5808345"/>
            <a:chOff x="533279" y="1403603"/>
            <a:chExt cx="9751060" cy="580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79" y="1403603"/>
              <a:ext cx="9750552" cy="5807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1999487" y="658367"/>
                  </a:moveTo>
                  <a:lnTo>
                    <a:pt x="1999487" y="0"/>
                  </a:lnTo>
                  <a:lnTo>
                    <a:pt x="0" y="0"/>
                  </a:lnTo>
                  <a:lnTo>
                    <a:pt x="0" y="658367"/>
                  </a:lnTo>
                  <a:lnTo>
                    <a:pt x="1999487" y="658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06033" y="6457187"/>
              <a:ext cx="1999614" cy="658495"/>
            </a:xfrm>
            <a:custGeom>
              <a:avLst/>
              <a:gdLst/>
              <a:ahLst/>
              <a:cxnLst/>
              <a:rect l="l" t="t" r="r" b="b"/>
              <a:pathLst>
                <a:path w="1999615" h="658495">
                  <a:moveTo>
                    <a:pt x="0" y="0"/>
                  </a:moveTo>
                  <a:lnTo>
                    <a:pt x="0" y="658367"/>
                  </a:lnTo>
                  <a:lnTo>
                    <a:pt x="1999487" y="658367"/>
                  </a:lnTo>
                  <a:lnTo>
                    <a:pt x="1999487" y="0"/>
                  </a:lnTo>
                  <a:lnTo>
                    <a:pt x="0" y="0"/>
                  </a:lnTo>
                  <a:close/>
                </a:path>
              </a:pathLst>
            </a:custGeom>
            <a:ln w="8000">
              <a:solidFill>
                <a:srgbClr val="2F51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32525" y="6583679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44718" y="679246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50006">
              <a:solidFill>
                <a:srgbClr val="91D0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44718" y="697839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535" y="0"/>
                  </a:lnTo>
                </a:path>
              </a:pathLst>
            </a:custGeom>
            <a:ln w="38004">
              <a:solidFill>
                <a:srgbClr val="ED7D3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7557" y="5116067"/>
              <a:ext cx="929640" cy="1198245"/>
            </a:xfrm>
            <a:custGeom>
              <a:avLst/>
              <a:gdLst/>
              <a:ahLst/>
              <a:cxnLst/>
              <a:rect l="l" t="t" r="r" b="b"/>
              <a:pathLst>
                <a:path w="929639" h="1198245">
                  <a:moveTo>
                    <a:pt x="269747" y="0"/>
                  </a:moveTo>
                  <a:lnTo>
                    <a:pt x="929639" y="1197863"/>
                  </a:lnTo>
                </a:path>
                <a:path w="929639" h="1198245">
                  <a:moveTo>
                    <a:pt x="402335" y="233171"/>
                  </a:moveTo>
                  <a:lnTo>
                    <a:pt x="0" y="658367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06574" y="5282184"/>
              <a:ext cx="718185" cy="70485"/>
            </a:xfrm>
            <a:custGeom>
              <a:avLst/>
              <a:gdLst/>
              <a:ahLst/>
              <a:cxnLst/>
              <a:rect l="l" t="t" r="r" b="b"/>
              <a:pathLst>
                <a:path w="718185" h="70485">
                  <a:moveTo>
                    <a:pt x="48292" y="39116"/>
                  </a:moveTo>
                  <a:lnTo>
                    <a:pt x="47244" y="22860"/>
                  </a:lnTo>
                  <a:lnTo>
                    <a:pt x="0" y="48768"/>
                  </a:lnTo>
                  <a:lnTo>
                    <a:pt x="39624" y="65578"/>
                  </a:lnTo>
                  <a:lnTo>
                    <a:pt x="39624" y="39624"/>
                  </a:lnTo>
                  <a:lnTo>
                    <a:pt x="48292" y="39116"/>
                  </a:lnTo>
                  <a:close/>
                </a:path>
                <a:path w="718185" h="70485">
                  <a:moveTo>
                    <a:pt x="49279" y="54406"/>
                  </a:moveTo>
                  <a:lnTo>
                    <a:pt x="48292" y="39116"/>
                  </a:lnTo>
                  <a:lnTo>
                    <a:pt x="39624" y="39624"/>
                  </a:lnTo>
                  <a:lnTo>
                    <a:pt x="41148" y="54864"/>
                  </a:lnTo>
                  <a:lnTo>
                    <a:pt x="49279" y="54406"/>
                  </a:lnTo>
                  <a:close/>
                </a:path>
                <a:path w="718185" h="70485">
                  <a:moveTo>
                    <a:pt x="50292" y="70104"/>
                  </a:moveTo>
                  <a:lnTo>
                    <a:pt x="49279" y="54406"/>
                  </a:lnTo>
                  <a:lnTo>
                    <a:pt x="41148" y="54864"/>
                  </a:lnTo>
                  <a:lnTo>
                    <a:pt x="39624" y="39624"/>
                  </a:lnTo>
                  <a:lnTo>
                    <a:pt x="39624" y="65578"/>
                  </a:lnTo>
                  <a:lnTo>
                    <a:pt x="50292" y="70104"/>
                  </a:lnTo>
                  <a:close/>
                </a:path>
                <a:path w="718185" h="70485">
                  <a:moveTo>
                    <a:pt x="717804" y="16764"/>
                  </a:moveTo>
                  <a:lnTo>
                    <a:pt x="716280" y="0"/>
                  </a:lnTo>
                  <a:lnTo>
                    <a:pt x="48292" y="39116"/>
                  </a:lnTo>
                  <a:lnTo>
                    <a:pt x="49279" y="54406"/>
                  </a:lnTo>
                  <a:lnTo>
                    <a:pt x="717804" y="16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1769" y="5198364"/>
              <a:ext cx="254508" cy="1905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1310" y="5388864"/>
              <a:ext cx="252983" cy="1904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598" y="5079491"/>
              <a:ext cx="265175" cy="1310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4546" y="5210555"/>
              <a:ext cx="397763" cy="132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3606" y="5343144"/>
              <a:ext cx="259079" cy="1295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74542" y="3127248"/>
              <a:ext cx="643255" cy="172720"/>
            </a:xfrm>
            <a:custGeom>
              <a:avLst/>
              <a:gdLst/>
              <a:ahLst/>
              <a:cxnLst/>
              <a:rect l="l" t="t" r="r" b="b"/>
              <a:pathLst>
                <a:path w="643254" h="172720">
                  <a:moveTo>
                    <a:pt x="598616" y="32348"/>
                  </a:moveTo>
                  <a:lnTo>
                    <a:pt x="594867" y="15744"/>
                  </a:lnTo>
                  <a:lnTo>
                    <a:pt x="0" y="155448"/>
                  </a:lnTo>
                  <a:lnTo>
                    <a:pt x="4572" y="172212"/>
                  </a:lnTo>
                  <a:lnTo>
                    <a:pt x="598616" y="32348"/>
                  </a:lnTo>
                  <a:close/>
                </a:path>
                <a:path w="643254" h="172720">
                  <a:moveTo>
                    <a:pt x="643128" y="12192"/>
                  </a:moveTo>
                  <a:lnTo>
                    <a:pt x="591312" y="0"/>
                  </a:lnTo>
                  <a:lnTo>
                    <a:pt x="594867" y="15744"/>
                  </a:lnTo>
                  <a:lnTo>
                    <a:pt x="603504" y="13716"/>
                  </a:lnTo>
                  <a:lnTo>
                    <a:pt x="606552" y="30480"/>
                  </a:lnTo>
                  <a:lnTo>
                    <a:pt x="606552" y="43349"/>
                  </a:lnTo>
                  <a:lnTo>
                    <a:pt x="643128" y="12192"/>
                  </a:lnTo>
                  <a:close/>
                </a:path>
                <a:path w="643254" h="172720">
                  <a:moveTo>
                    <a:pt x="606552" y="30480"/>
                  </a:moveTo>
                  <a:lnTo>
                    <a:pt x="603504" y="13716"/>
                  </a:lnTo>
                  <a:lnTo>
                    <a:pt x="594867" y="15744"/>
                  </a:lnTo>
                  <a:lnTo>
                    <a:pt x="598616" y="32348"/>
                  </a:lnTo>
                  <a:lnTo>
                    <a:pt x="606552" y="30480"/>
                  </a:lnTo>
                  <a:close/>
                </a:path>
                <a:path w="643254" h="172720">
                  <a:moveTo>
                    <a:pt x="606552" y="43349"/>
                  </a:moveTo>
                  <a:lnTo>
                    <a:pt x="606552" y="30480"/>
                  </a:lnTo>
                  <a:lnTo>
                    <a:pt x="598616" y="32348"/>
                  </a:lnTo>
                  <a:lnTo>
                    <a:pt x="601980" y="47244"/>
                  </a:lnTo>
                  <a:lnTo>
                    <a:pt x="606552" y="4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23666" y="3072383"/>
              <a:ext cx="236220" cy="1173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42894" y="3189732"/>
              <a:ext cx="446531" cy="1188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74898" y="3308604"/>
              <a:ext cx="445007" cy="1188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04437" y="3427475"/>
              <a:ext cx="231647" cy="1158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13581" y="2983991"/>
              <a:ext cx="269748" cy="1783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44646" y="3162300"/>
              <a:ext cx="272795" cy="1783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240397" y="4002036"/>
              <a:ext cx="1605280" cy="1403985"/>
            </a:xfrm>
            <a:custGeom>
              <a:avLst/>
              <a:gdLst/>
              <a:ahLst/>
              <a:cxnLst/>
              <a:rect l="l" t="t" r="r" b="b"/>
              <a:pathLst>
                <a:path w="1605279" h="1403985">
                  <a:moveTo>
                    <a:pt x="47244" y="443484"/>
                  </a:moveTo>
                  <a:lnTo>
                    <a:pt x="31800" y="443484"/>
                  </a:lnTo>
                  <a:lnTo>
                    <a:pt x="19812" y="0"/>
                  </a:lnTo>
                  <a:lnTo>
                    <a:pt x="3048" y="1524"/>
                  </a:lnTo>
                  <a:lnTo>
                    <a:pt x="15036" y="443484"/>
                  </a:lnTo>
                  <a:lnTo>
                    <a:pt x="0" y="443484"/>
                  </a:lnTo>
                  <a:lnTo>
                    <a:pt x="24384" y="490728"/>
                  </a:lnTo>
                  <a:lnTo>
                    <a:pt x="32004" y="474980"/>
                  </a:lnTo>
                  <a:lnTo>
                    <a:pt x="47244" y="443484"/>
                  </a:lnTo>
                  <a:close/>
                </a:path>
                <a:path w="1605279" h="1403985">
                  <a:moveTo>
                    <a:pt x="1604772" y="760476"/>
                  </a:moveTo>
                  <a:lnTo>
                    <a:pt x="1589532" y="754380"/>
                  </a:lnTo>
                  <a:lnTo>
                    <a:pt x="1366926" y="1356004"/>
                  </a:lnTo>
                  <a:lnTo>
                    <a:pt x="1351788" y="1350264"/>
                  </a:lnTo>
                  <a:lnTo>
                    <a:pt x="1357884" y="1403604"/>
                  </a:lnTo>
                  <a:lnTo>
                    <a:pt x="1363980" y="1397749"/>
                  </a:lnTo>
                  <a:lnTo>
                    <a:pt x="1395984" y="1367028"/>
                  </a:lnTo>
                  <a:lnTo>
                    <a:pt x="1381785" y="1361630"/>
                  </a:lnTo>
                  <a:lnTo>
                    <a:pt x="1604772" y="7604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86478" y="3838955"/>
              <a:ext cx="304799" cy="15544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77334" y="3994404"/>
              <a:ext cx="303275" cy="15697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651626" y="5126736"/>
              <a:ext cx="1094740" cy="1118870"/>
            </a:xfrm>
            <a:custGeom>
              <a:avLst/>
              <a:gdLst/>
              <a:ahLst/>
              <a:cxnLst/>
              <a:rect l="l" t="t" r="r" b="b"/>
              <a:pathLst>
                <a:path w="1094740" h="1118870">
                  <a:moveTo>
                    <a:pt x="24130" y="338328"/>
                  </a:moveTo>
                  <a:lnTo>
                    <a:pt x="24130" y="166116"/>
                  </a:lnTo>
                  <a:lnTo>
                    <a:pt x="19050" y="176784"/>
                  </a:lnTo>
                  <a:lnTo>
                    <a:pt x="16510" y="188976"/>
                  </a:lnTo>
                  <a:lnTo>
                    <a:pt x="12700" y="198120"/>
                  </a:lnTo>
                  <a:lnTo>
                    <a:pt x="10160" y="208788"/>
                  </a:lnTo>
                  <a:lnTo>
                    <a:pt x="5080" y="225552"/>
                  </a:lnTo>
                  <a:lnTo>
                    <a:pt x="3810" y="242316"/>
                  </a:lnTo>
                  <a:lnTo>
                    <a:pt x="2540" y="249936"/>
                  </a:lnTo>
                  <a:lnTo>
                    <a:pt x="1270" y="256032"/>
                  </a:lnTo>
                  <a:lnTo>
                    <a:pt x="0" y="269748"/>
                  </a:lnTo>
                  <a:lnTo>
                    <a:pt x="0" y="286512"/>
                  </a:lnTo>
                  <a:lnTo>
                    <a:pt x="2540" y="294132"/>
                  </a:lnTo>
                  <a:lnTo>
                    <a:pt x="3810" y="303276"/>
                  </a:lnTo>
                  <a:lnTo>
                    <a:pt x="8890" y="310896"/>
                  </a:lnTo>
                  <a:lnTo>
                    <a:pt x="11430" y="318516"/>
                  </a:lnTo>
                  <a:lnTo>
                    <a:pt x="16510" y="326136"/>
                  </a:lnTo>
                  <a:lnTo>
                    <a:pt x="21590" y="335280"/>
                  </a:lnTo>
                  <a:lnTo>
                    <a:pt x="24130" y="338328"/>
                  </a:lnTo>
                  <a:close/>
                </a:path>
                <a:path w="1094740" h="1118870">
                  <a:moveTo>
                    <a:pt x="359410" y="152400"/>
                  </a:moveTo>
                  <a:lnTo>
                    <a:pt x="355600" y="144780"/>
                  </a:lnTo>
                  <a:lnTo>
                    <a:pt x="355600" y="146304"/>
                  </a:lnTo>
                  <a:lnTo>
                    <a:pt x="354330" y="138684"/>
                  </a:lnTo>
                  <a:lnTo>
                    <a:pt x="354330" y="140208"/>
                  </a:lnTo>
                  <a:lnTo>
                    <a:pt x="349250" y="117348"/>
                  </a:lnTo>
                  <a:lnTo>
                    <a:pt x="345440" y="89916"/>
                  </a:lnTo>
                  <a:lnTo>
                    <a:pt x="336550" y="71628"/>
                  </a:lnTo>
                  <a:lnTo>
                    <a:pt x="330200" y="62484"/>
                  </a:lnTo>
                  <a:lnTo>
                    <a:pt x="318770" y="50292"/>
                  </a:lnTo>
                  <a:lnTo>
                    <a:pt x="294640" y="28956"/>
                  </a:lnTo>
                  <a:lnTo>
                    <a:pt x="280670" y="21336"/>
                  </a:lnTo>
                  <a:lnTo>
                    <a:pt x="265430" y="12192"/>
                  </a:lnTo>
                  <a:lnTo>
                    <a:pt x="250190" y="6096"/>
                  </a:lnTo>
                  <a:lnTo>
                    <a:pt x="234950" y="1524"/>
                  </a:lnTo>
                  <a:lnTo>
                    <a:pt x="217170" y="0"/>
                  </a:lnTo>
                  <a:lnTo>
                    <a:pt x="200660" y="0"/>
                  </a:lnTo>
                  <a:lnTo>
                    <a:pt x="162560" y="6096"/>
                  </a:lnTo>
                  <a:lnTo>
                    <a:pt x="124460" y="18288"/>
                  </a:lnTo>
                  <a:lnTo>
                    <a:pt x="88900" y="36576"/>
                  </a:lnTo>
                  <a:lnTo>
                    <a:pt x="81280" y="42672"/>
                  </a:lnTo>
                  <a:lnTo>
                    <a:pt x="73660" y="47244"/>
                  </a:lnTo>
                  <a:lnTo>
                    <a:pt x="67310" y="54864"/>
                  </a:lnTo>
                  <a:lnTo>
                    <a:pt x="59690" y="62484"/>
                  </a:lnTo>
                  <a:lnTo>
                    <a:pt x="50800" y="77724"/>
                  </a:lnTo>
                  <a:lnTo>
                    <a:pt x="43180" y="94488"/>
                  </a:lnTo>
                  <a:lnTo>
                    <a:pt x="39370" y="111252"/>
                  </a:lnTo>
                  <a:lnTo>
                    <a:pt x="33020" y="128016"/>
                  </a:lnTo>
                  <a:lnTo>
                    <a:pt x="26670" y="155448"/>
                  </a:lnTo>
                  <a:lnTo>
                    <a:pt x="21590" y="167640"/>
                  </a:lnTo>
                  <a:lnTo>
                    <a:pt x="24130" y="166116"/>
                  </a:lnTo>
                  <a:lnTo>
                    <a:pt x="24130" y="338328"/>
                  </a:lnTo>
                  <a:lnTo>
                    <a:pt x="27940" y="342900"/>
                  </a:lnTo>
                  <a:lnTo>
                    <a:pt x="43180" y="358140"/>
                  </a:lnTo>
                  <a:lnTo>
                    <a:pt x="49530" y="362494"/>
                  </a:lnTo>
                  <a:lnTo>
                    <a:pt x="49530" y="263652"/>
                  </a:lnTo>
                  <a:lnTo>
                    <a:pt x="50800" y="257556"/>
                  </a:lnTo>
                  <a:lnTo>
                    <a:pt x="52070" y="249936"/>
                  </a:lnTo>
                  <a:lnTo>
                    <a:pt x="52070" y="251460"/>
                  </a:lnTo>
                  <a:lnTo>
                    <a:pt x="55880" y="234696"/>
                  </a:lnTo>
                  <a:lnTo>
                    <a:pt x="55880" y="236220"/>
                  </a:lnTo>
                  <a:lnTo>
                    <a:pt x="58420" y="219456"/>
                  </a:lnTo>
                  <a:lnTo>
                    <a:pt x="58420" y="220980"/>
                  </a:lnTo>
                  <a:lnTo>
                    <a:pt x="59690" y="217932"/>
                  </a:lnTo>
                  <a:lnTo>
                    <a:pt x="59690" y="211836"/>
                  </a:lnTo>
                  <a:lnTo>
                    <a:pt x="66040" y="193548"/>
                  </a:lnTo>
                  <a:lnTo>
                    <a:pt x="71120" y="182880"/>
                  </a:lnTo>
                  <a:lnTo>
                    <a:pt x="73660" y="169164"/>
                  </a:lnTo>
                  <a:lnTo>
                    <a:pt x="78740" y="155448"/>
                  </a:lnTo>
                  <a:lnTo>
                    <a:pt x="81280" y="140208"/>
                  </a:lnTo>
                  <a:lnTo>
                    <a:pt x="86360" y="124968"/>
                  </a:lnTo>
                  <a:lnTo>
                    <a:pt x="86360" y="126492"/>
                  </a:lnTo>
                  <a:lnTo>
                    <a:pt x="90170" y="112776"/>
                  </a:lnTo>
                  <a:lnTo>
                    <a:pt x="90170" y="114300"/>
                  </a:lnTo>
                  <a:lnTo>
                    <a:pt x="96520" y="100584"/>
                  </a:lnTo>
                  <a:lnTo>
                    <a:pt x="96520" y="101346"/>
                  </a:lnTo>
                  <a:lnTo>
                    <a:pt x="100330" y="94488"/>
                  </a:lnTo>
                  <a:lnTo>
                    <a:pt x="100330" y="92964"/>
                  </a:lnTo>
                  <a:lnTo>
                    <a:pt x="104140" y="86868"/>
                  </a:lnTo>
                  <a:lnTo>
                    <a:pt x="104140" y="88696"/>
                  </a:lnTo>
                  <a:lnTo>
                    <a:pt x="105410" y="87477"/>
                  </a:lnTo>
                  <a:lnTo>
                    <a:pt x="105410" y="86868"/>
                  </a:lnTo>
                  <a:lnTo>
                    <a:pt x="109220" y="83820"/>
                  </a:lnTo>
                  <a:lnTo>
                    <a:pt x="109220" y="84124"/>
                  </a:lnTo>
                  <a:lnTo>
                    <a:pt x="110490" y="83210"/>
                  </a:lnTo>
                  <a:lnTo>
                    <a:pt x="110490" y="82296"/>
                  </a:lnTo>
                  <a:lnTo>
                    <a:pt x="116840" y="77724"/>
                  </a:lnTo>
                  <a:lnTo>
                    <a:pt x="116840" y="79248"/>
                  </a:lnTo>
                  <a:lnTo>
                    <a:pt x="120650" y="76504"/>
                  </a:lnTo>
                  <a:lnTo>
                    <a:pt x="120650" y="74676"/>
                  </a:lnTo>
                  <a:lnTo>
                    <a:pt x="127000" y="72136"/>
                  </a:lnTo>
                  <a:lnTo>
                    <a:pt x="127000" y="71628"/>
                  </a:lnTo>
                  <a:lnTo>
                    <a:pt x="143510" y="64008"/>
                  </a:lnTo>
                  <a:lnTo>
                    <a:pt x="143510" y="65063"/>
                  </a:lnTo>
                  <a:lnTo>
                    <a:pt x="157480" y="59904"/>
                  </a:lnTo>
                  <a:lnTo>
                    <a:pt x="157480" y="59436"/>
                  </a:lnTo>
                  <a:lnTo>
                    <a:pt x="172720" y="55215"/>
                  </a:lnTo>
                  <a:lnTo>
                    <a:pt x="172720" y="54864"/>
                  </a:lnTo>
                  <a:lnTo>
                    <a:pt x="187960" y="52050"/>
                  </a:lnTo>
                  <a:lnTo>
                    <a:pt x="187960" y="51816"/>
                  </a:lnTo>
                  <a:lnTo>
                    <a:pt x="201930" y="50526"/>
                  </a:lnTo>
                  <a:lnTo>
                    <a:pt x="201930" y="50292"/>
                  </a:lnTo>
                  <a:lnTo>
                    <a:pt x="217170" y="50292"/>
                  </a:lnTo>
                  <a:lnTo>
                    <a:pt x="217170" y="50846"/>
                  </a:lnTo>
                  <a:lnTo>
                    <a:pt x="223520" y="51538"/>
                  </a:lnTo>
                  <a:lnTo>
                    <a:pt x="223520" y="50292"/>
                  </a:lnTo>
                  <a:lnTo>
                    <a:pt x="233680" y="53617"/>
                  </a:lnTo>
                  <a:lnTo>
                    <a:pt x="233680" y="53340"/>
                  </a:lnTo>
                  <a:lnTo>
                    <a:pt x="246380" y="57912"/>
                  </a:lnTo>
                  <a:lnTo>
                    <a:pt x="246380" y="59740"/>
                  </a:lnTo>
                  <a:lnTo>
                    <a:pt x="254000" y="63398"/>
                  </a:lnTo>
                  <a:lnTo>
                    <a:pt x="254000" y="62484"/>
                  </a:lnTo>
                  <a:lnTo>
                    <a:pt x="265430" y="70104"/>
                  </a:lnTo>
                  <a:lnTo>
                    <a:pt x="265430" y="70950"/>
                  </a:lnTo>
                  <a:lnTo>
                    <a:pt x="275590" y="77724"/>
                  </a:lnTo>
                  <a:lnTo>
                    <a:pt x="275590" y="79756"/>
                  </a:lnTo>
                  <a:lnTo>
                    <a:pt x="283210" y="85852"/>
                  </a:lnTo>
                  <a:lnTo>
                    <a:pt x="283210" y="85344"/>
                  </a:lnTo>
                  <a:lnTo>
                    <a:pt x="290830" y="93345"/>
                  </a:lnTo>
                  <a:lnTo>
                    <a:pt x="290830" y="92964"/>
                  </a:lnTo>
                  <a:lnTo>
                    <a:pt x="293370" y="96012"/>
                  </a:lnTo>
                  <a:lnTo>
                    <a:pt x="295910" y="102108"/>
                  </a:lnTo>
                  <a:lnTo>
                    <a:pt x="295910" y="103632"/>
                  </a:lnTo>
                  <a:lnTo>
                    <a:pt x="298450" y="111252"/>
                  </a:lnTo>
                  <a:lnTo>
                    <a:pt x="298450" y="109728"/>
                  </a:lnTo>
                  <a:lnTo>
                    <a:pt x="300990" y="124968"/>
                  </a:lnTo>
                  <a:lnTo>
                    <a:pt x="303530" y="141732"/>
                  </a:lnTo>
                  <a:lnTo>
                    <a:pt x="306070" y="150876"/>
                  </a:lnTo>
                  <a:lnTo>
                    <a:pt x="325120" y="192024"/>
                  </a:lnTo>
                  <a:lnTo>
                    <a:pt x="356870" y="214884"/>
                  </a:lnTo>
                  <a:lnTo>
                    <a:pt x="356870" y="149352"/>
                  </a:lnTo>
                  <a:lnTo>
                    <a:pt x="359410" y="152400"/>
                  </a:lnTo>
                  <a:close/>
                </a:path>
                <a:path w="1094740" h="1118870">
                  <a:moveTo>
                    <a:pt x="50800" y="262128"/>
                  </a:moveTo>
                  <a:lnTo>
                    <a:pt x="49530" y="263652"/>
                  </a:lnTo>
                  <a:lnTo>
                    <a:pt x="49530" y="274320"/>
                  </a:lnTo>
                  <a:lnTo>
                    <a:pt x="50800" y="262128"/>
                  </a:lnTo>
                  <a:close/>
                </a:path>
                <a:path w="1094740" h="1118870">
                  <a:moveTo>
                    <a:pt x="50800" y="283464"/>
                  </a:moveTo>
                  <a:lnTo>
                    <a:pt x="49530" y="277368"/>
                  </a:lnTo>
                  <a:lnTo>
                    <a:pt x="49530" y="280416"/>
                  </a:lnTo>
                  <a:lnTo>
                    <a:pt x="50800" y="283464"/>
                  </a:lnTo>
                  <a:close/>
                </a:path>
                <a:path w="1094740" h="1118870">
                  <a:moveTo>
                    <a:pt x="54610" y="291084"/>
                  </a:moveTo>
                  <a:lnTo>
                    <a:pt x="50800" y="284988"/>
                  </a:lnTo>
                  <a:lnTo>
                    <a:pt x="50800" y="286512"/>
                  </a:lnTo>
                  <a:lnTo>
                    <a:pt x="49530" y="280416"/>
                  </a:lnTo>
                  <a:lnTo>
                    <a:pt x="49530" y="362494"/>
                  </a:lnTo>
                  <a:lnTo>
                    <a:pt x="52070" y="364236"/>
                  </a:lnTo>
                  <a:lnTo>
                    <a:pt x="52070" y="289560"/>
                  </a:lnTo>
                  <a:lnTo>
                    <a:pt x="54610" y="291084"/>
                  </a:lnTo>
                  <a:close/>
                </a:path>
                <a:path w="1094740" h="1118870">
                  <a:moveTo>
                    <a:pt x="65563" y="310134"/>
                  </a:moveTo>
                  <a:lnTo>
                    <a:pt x="62230" y="304800"/>
                  </a:lnTo>
                  <a:lnTo>
                    <a:pt x="58420" y="300228"/>
                  </a:lnTo>
                  <a:lnTo>
                    <a:pt x="58420" y="301752"/>
                  </a:lnTo>
                  <a:lnTo>
                    <a:pt x="55880" y="294132"/>
                  </a:lnTo>
                  <a:lnTo>
                    <a:pt x="55880" y="295656"/>
                  </a:lnTo>
                  <a:lnTo>
                    <a:pt x="52070" y="289560"/>
                  </a:lnTo>
                  <a:lnTo>
                    <a:pt x="52070" y="364236"/>
                  </a:lnTo>
                  <a:lnTo>
                    <a:pt x="59690" y="367284"/>
                  </a:lnTo>
                  <a:lnTo>
                    <a:pt x="64770" y="370332"/>
                  </a:lnTo>
                  <a:lnTo>
                    <a:pt x="64770" y="309372"/>
                  </a:lnTo>
                  <a:lnTo>
                    <a:pt x="65563" y="310134"/>
                  </a:lnTo>
                  <a:close/>
                </a:path>
                <a:path w="1094740" h="1118870">
                  <a:moveTo>
                    <a:pt x="62230" y="211836"/>
                  </a:moveTo>
                  <a:lnTo>
                    <a:pt x="59690" y="211836"/>
                  </a:lnTo>
                  <a:lnTo>
                    <a:pt x="59690" y="217932"/>
                  </a:lnTo>
                  <a:lnTo>
                    <a:pt x="62230" y="211836"/>
                  </a:lnTo>
                  <a:close/>
                </a:path>
                <a:path w="1094740" h="1118870">
                  <a:moveTo>
                    <a:pt x="336550" y="288036"/>
                  </a:moveTo>
                  <a:lnTo>
                    <a:pt x="62230" y="234696"/>
                  </a:lnTo>
                  <a:lnTo>
                    <a:pt x="87245" y="325905"/>
                  </a:lnTo>
                  <a:lnTo>
                    <a:pt x="88900" y="326898"/>
                  </a:lnTo>
                  <a:lnTo>
                    <a:pt x="88900" y="326136"/>
                  </a:lnTo>
                  <a:lnTo>
                    <a:pt x="93980" y="329184"/>
                  </a:lnTo>
                  <a:lnTo>
                    <a:pt x="113030" y="324612"/>
                  </a:lnTo>
                  <a:lnTo>
                    <a:pt x="125730" y="373380"/>
                  </a:lnTo>
                  <a:lnTo>
                    <a:pt x="125730" y="466226"/>
                  </a:lnTo>
                  <a:lnTo>
                    <a:pt x="128270" y="475488"/>
                  </a:lnTo>
                  <a:lnTo>
                    <a:pt x="336550" y="288036"/>
                  </a:lnTo>
                  <a:close/>
                </a:path>
                <a:path w="1094740" h="1118870">
                  <a:moveTo>
                    <a:pt x="66040" y="310896"/>
                  </a:moveTo>
                  <a:lnTo>
                    <a:pt x="65563" y="310134"/>
                  </a:lnTo>
                  <a:lnTo>
                    <a:pt x="64770" y="309372"/>
                  </a:lnTo>
                  <a:lnTo>
                    <a:pt x="66040" y="310896"/>
                  </a:lnTo>
                  <a:close/>
                </a:path>
                <a:path w="1094740" h="1118870">
                  <a:moveTo>
                    <a:pt x="66040" y="371094"/>
                  </a:moveTo>
                  <a:lnTo>
                    <a:pt x="66040" y="310896"/>
                  </a:lnTo>
                  <a:lnTo>
                    <a:pt x="64770" y="309372"/>
                  </a:lnTo>
                  <a:lnTo>
                    <a:pt x="64770" y="370332"/>
                  </a:lnTo>
                  <a:lnTo>
                    <a:pt x="66040" y="371094"/>
                  </a:lnTo>
                  <a:close/>
                </a:path>
                <a:path w="1094740" h="1118870">
                  <a:moveTo>
                    <a:pt x="71120" y="315468"/>
                  </a:moveTo>
                  <a:lnTo>
                    <a:pt x="65563" y="310134"/>
                  </a:lnTo>
                  <a:lnTo>
                    <a:pt x="66040" y="310896"/>
                  </a:lnTo>
                  <a:lnTo>
                    <a:pt x="66040" y="371094"/>
                  </a:lnTo>
                  <a:lnTo>
                    <a:pt x="67310" y="371856"/>
                  </a:lnTo>
                  <a:lnTo>
                    <a:pt x="67310" y="313944"/>
                  </a:lnTo>
                  <a:lnTo>
                    <a:pt x="71120" y="315468"/>
                  </a:lnTo>
                  <a:close/>
                </a:path>
                <a:path w="1094740" h="1118870">
                  <a:moveTo>
                    <a:pt x="78740" y="376809"/>
                  </a:moveTo>
                  <a:lnTo>
                    <a:pt x="78740" y="321564"/>
                  </a:lnTo>
                  <a:lnTo>
                    <a:pt x="72390" y="316992"/>
                  </a:lnTo>
                  <a:lnTo>
                    <a:pt x="67310" y="313944"/>
                  </a:lnTo>
                  <a:lnTo>
                    <a:pt x="67310" y="371856"/>
                  </a:lnTo>
                  <a:lnTo>
                    <a:pt x="77470" y="376428"/>
                  </a:lnTo>
                  <a:lnTo>
                    <a:pt x="78740" y="376809"/>
                  </a:lnTo>
                  <a:close/>
                </a:path>
                <a:path w="1094740" h="1118870">
                  <a:moveTo>
                    <a:pt x="88504" y="330498"/>
                  </a:moveTo>
                  <a:lnTo>
                    <a:pt x="87245" y="325905"/>
                  </a:lnTo>
                  <a:lnTo>
                    <a:pt x="77470" y="320040"/>
                  </a:lnTo>
                  <a:lnTo>
                    <a:pt x="78740" y="321564"/>
                  </a:lnTo>
                  <a:lnTo>
                    <a:pt x="78740" y="376809"/>
                  </a:lnTo>
                  <a:lnTo>
                    <a:pt x="87630" y="379476"/>
                  </a:lnTo>
                  <a:lnTo>
                    <a:pt x="87630" y="330708"/>
                  </a:lnTo>
                  <a:lnTo>
                    <a:pt x="88504" y="330498"/>
                  </a:lnTo>
                  <a:close/>
                </a:path>
                <a:path w="1094740" h="1118870">
                  <a:moveTo>
                    <a:pt x="90170" y="330098"/>
                  </a:moveTo>
                  <a:lnTo>
                    <a:pt x="90170" y="327660"/>
                  </a:lnTo>
                  <a:lnTo>
                    <a:pt x="87245" y="325905"/>
                  </a:lnTo>
                  <a:lnTo>
                    <a:pt x="88504" y="330498"/>
                  </a:lnTo>
                  <a:lnTo>
                    <a:pt x="90170" y="330098"/>
                  </a:lnTo>
                  <a:close/>
                </a:path>
                <a:path w="1094740" h="1118870">
                  <a:moveTo>
                    <a:pt x="88591" y="330812"/>
                  </a:moveTo>
                  <a:lnTo>
                    <a:pt x="88504" y="330498"/>
                  </a:lnTo>
                  <a:lnTo>
                    <a:pt x="87630" y="330708"/>
                  </a:lnTo>
                  <a:lnTo>
                    <a:pt x="88591" y="330812"/>
                  </a:lnTo>
                  <a:close/>
                </a:path>
                <a:path w="1094740" h="1118870">
                  <a:moveTo>
                    <a:pt x="101781" y="378906"/>
                  </a:moveTo>
                  <a:lnTo>
                    <a:pt x="88591" y="330812"/>
                  </a:lnTo>
                  <a:lnTo>
                    <a:pt x="87630" y="330708"/>
                  </a:lnTo>
                  <a:lnTo>
                    <a:pt x="87630" y="379476"/>
                  </a:lnTo>
                  <a:lnTo>
                    <a:pt x="92710" y="381000"/>
                  </a:lnTo>
                  <a:lnTo>
                    <a:pt x="101781" y="378906"/>
                  </a:lnTo>
                  <a:close/>
                </a:path>
                <a:path w="1094740" h="1118870">
                  <a:moveTo>
                    <a:pt x="96520" y="331677"/>
                  </a:moveTo>
                  <a:lnTo>
                    <a:pt x="96520" y="330708"/>
                  </a:lnTo>
                  <a:lnTo>
                    <a:pt x="93980" y="329184"/>
                  </a:lnTo>
                  <a:lnTo>
                    <a:pt x="88504" y="330498"/>
                  </a:lnTo>
                  <a:lnTo>
                    <a:pt x="88591" y="330812"/>
                  </a:lnTo>
                  <a:lnTo>
                    <a:pt x="96520" y="331677"/>
                  </a:lnTo>
                  <a:close/>
                </a:path>
                <a:path w="1094740" h="1118870">
                  <a:moveTo>
                    <a:pt x="101600" y="378245"/>
                  </a:moveTo>
                  <a:lnTo>
                    <a:pt x="101600" y="332232"/>
                  </a:lnTo>
                  <a:lnTo>
                    <a:pt x="88591" y="330812"/>
                  </a:lnTo>
                  <a:lnTo>
                    <a:pt x="101600" y="378245"/>
                  </a:lnTo>
                  <a:close/>
                </a:path>
                <a:path w="1094740" h="1118870">
                  <a:moveTo>
                    <a:pt x="93980" y="329184"/>
                  </a:moveTo>
                  <a:lnTo>
                    <a:pt x="88900" y="326136"/>
                  </a:lnTo>
                  <a:lnTo>
                    <a:pt x="90170" y="327660"/>
                  </a:lnTo>
                  <a:lnTo>
                    <a:pt x="90170" y="330098"/>
                  </a:lnTo>
                  <a:lnTo>
                    <a:pt x="93980" y="329184"/>
                  </a:lnTo>
                  <a:close/>
                </a:path>
                <a:path w="1094740" h="1118870">
                  <a:moveTo>
                    <a:pt x="90170" y="327660"/>
                  </a:moveTo>
                  <a:lnTo>
                    <a:pt x="88900" y="326136"/>
                  </a:lnTo>
                  <a:lnTo>
                    <a:pt x="88900" y="326898"/>
                  </a:lnTo>
                  <a:lnTo>
                    <a:pt x="90170" y="327660"/>
                  </a:lnTo>
                  <a:close/>
                </a:path>
                <a:path w="1094740" h="1118870">
                  <a:moveTo>
                    <a:pt x="125730" y="373380"/>
                  </a:moveTo>
                  <a:lnTo>
                    <a:pt x="113030" y="324612"/>
                  </a:lnTo>
                  <a:lnTo>
                    <a:pt x="93980" y="329184"/>
                  </a:lnTo>
                  <a:lnTo>
                    <a:pt x="101600" y="332232"/>
                  </a:lnTo>
                  <a:lnTo>
                    <a:pt x="101600" y="378245"/>
                  </a:lnTo>
                  <a:lnTo>
                    <a:pt x="101781" y="378906"/>
                  </a:lnTo>
                  <a:lnTo>
                    <a:pt x="125730" y="373380"/>
                  </a:lnTo>
                  <a:close/>
                </a:path>
                <a:path w="1094740" h="1118870">
                  <a:moveTo>
                    <a:pt x="101600" y="332232"/>
                  </a:moveTo>
                  <a:lnTo>
                    <a:pt x="93980" y="329184"/>
                  </a:lnTo>
                  <a:lnTo>
                    <a:pt x="96520" y="330708"/>
                  </a:lnTo>
                  <a:lnTo>
                    <a:pt x="96520" y="331677"/>
                  </a:lnTo>
                  <a:lnTo>
                    <a:pt x="101600" y="332232"/>
                  </a:lnTo>
                  <a:close/>
                </a:path>
                <a:path w="1094740" h="1118870">
                  <a:moveTo>
                    <a:pt x="96520" y="101346"/>
                  </a:moveTo>
                  <a:lnTo>
                    <a:pt x="96520" y="100584"/>
                  </a:lnTo>
                  <a:lnTo>
                    <a:pt x="95250" y="103632"/>
                  </a:lnTo>
                  <a:lnTo>
                    <a:pt x="96520" y="101346"/>
                  </a:lnTo>
                  <a:close/>
                </a:path>
                <a:path w="1094740" h="1118870">
                  <a:moveTo>
                    <a:pt x="102870" y="89916"/>
                  </a:moveTo>
                  <a:lnTo>
                    <a:pt x="100330" y="92964"/>
                  </a:lnTo>
                  <a:lnTo>
                    <a:pt x="100330" y="94488"/>
                  </a:lnTo>
                  <a:lnTo>
                    <a:pt x="102870" y="89916"/>
                  </a:lnTo>
                  <a:close/>
                </a:path>
                <a:path w="1094740" h="1118870">
                  <a:moveTo>
                    <a:pt x="125730" y="466226"/>
                  </a:moveTo>
                  <a:lnTo>
                    <a:pt x="125730" y="373380"/>
                  </a:lnTo>
                  <a:lnTo>
                    <a:pt x="101781" y="378906"/>
                  </a:lnTo>
                  <a:lnTo>
                    <a:pt x="125730" y="466226"/>
                  </a:lnTo>
                  <a:close/>
                </a:path>
                <a:path w="1094740" h="1118870">
                  <a:moveTo>
                    <a:pt x="104140" y="88696"/>
                  </a:moveTo>
                  <a:lnTo>
                    <a:pt x="104140" y="86868"/>
                  </a:lnTo>
                  <a:lnTo>
                    <a:pt x="102870" y="89916"/>
                  </a:lnTo>
                  <a:lnTo>
                    <a:pt x="104140" y="88696"/>
                  </a:lnTo>
                  <a:close/>
                </a:path>
                <a:path w="1094740" h="1118870">
                  <a:moveTo>
                    <a:pt x="109220" y="83820"/>
                  </a:moveTo>
                  <a:lnTo>
                    <a:pt x="105410" y="86868"/>
                  </a:lnTo>
                  <a:lnTo>
                    <a:pt x="107950" y="85039"/>
                  </a:lnTo>
                  <a:lnTo>
                    <a:pt x="109220" y="83820"/>
                  </a:lnTo>
                  <a:close/>
                </a:path>
                <a:path w="1094740" h="1118870">
                  <a:moveTo>
                    <a:pt x="107950" y="85039"/>
                  </a:moveTo>
                  <a:lnTo>
                    <a:pt x="105410" y="86868"/>
                  </a:lnTo>
                  <a:lnTo>
                    <a:pt x="105410" y="87477"/>
                  </a:lnTo>
                  <a:lnTo>
                    <a:pt x="107950" y="85039"/>
                  </a:lnTo>
                  <a:close/>
                </a:path>
                <a:path w="1094740" h="1118870">
                  <a:moveTo>
                    <a:pt x="109220" y="84124"/>
                  </a:moveTo>
                  <a:lnTo>
                    <a:pt x="109220" y="83820"/>
                  </a:lnTo>
                  <a:lnTo>
                    <a:pt x="107950" y="85039"/>
                  </a:lnTo>
                  <a:lnTo>
                    <a:pt x="109220" y="84124"/>
                  </a:lnTo>
                  <a:close/>
                </a:path>
                <a:path w="1094740" h="1118870">
                  <a:moveTo>
                    <a:pt x="111760" y="82296"/>
                  </a:moveTo>
                  <a:lnTo>
                    <a:pt x="110490" y="82296"/>
                  </a:lnTo>
                  <a:lnTo>
                    <a:pt x="110490" y="83210"/>
                  </a:lnTo>
                  <a:lnTo>
                    <a:pt x="111760" y="82296"/>
                  </a:lnTo>
                  <a:close/>
                </a:path>
                <a:path w="1094740" h="1118870">
                  <a:moveTo>
                    <a:pt x="123190" y="74676"/>
                  </a:moveTo>
                  <a:lnTo>
                    <a:pt x="120650" y="74676"/>
                  </a:lnTo>
                  <a:lnTo>
                    <a:pt x="120650" y="76504"/>
                  </a:lnTo>
                  <a:lnTo>
                    <a:pt x="123190" y="74676"/>
                  </a:lnTo>
                  <a:close/>
                </a:path>
                <a:path w="1094740" h="1118870">
                  <a:moveTo>
                    <a:pt x="128270" y="71628"/>
                  </a:moveTo>
                  <a:lnTo>
                    <a:pt x="127000" y="71628"/>
                  </a:lnTo>
                  <a:lnTo>
                    <a:pt x="127000" y="72136"/>
                  </a:lnTo>
                  <a:lnTo>
                    <a:pt x="128270" y="71628"/>
                  </a:lnTo>
                  <a:close/>
                </a:path>
                <a:path w="1094740" h="1118870">
                  <a:moveTo>
                    <a:pt x="143510" y="65063"/>
                  </a:moveTo>
                  <a:lnTo>
                    <a:pt x="143510" y="64008"/>
                  </a:lnTo>
                  <a:lnTo>
                    <a:pt x="142240" y="65532"/>
                  </a:lnTo>
                  <a:lnTo>
                    <a:pt x="143510" y="65063"/>
                  </a:lnTo>
                  <a:close/>
                </a:path>
                <a:path w="1094740" h="1118870">
                  <a:moveTo>
                    <a:pt x="158750" y="59436"/>
                  </a:moveTo>
                  <a:lnTo>
                    <a:pt x="157480" y="59436"/>
                  </a:lnTo>
                  <a:lnTo>
                    <a:pt x="157480" y="59904"/>
                  </a:lnTo>
                  <a:lnTo>
                    <a:pt x="158750" y="59436"/>
                  </a:lnTo>
                  <a:close/>
                </a:path>
                <a:path w="1094740" h="1118870">
                  <a:moveTo>
                    <a:pt x="173990" y="54864"/>
                  </a:moveTo>
                  <a:lnTo>
                    <a:pt x="172720" y="54864"/>
                  </a:lnTo>
                  <a:lnTo>
                    <a:pt x="172720" y="55215"/>
                  </a:lnTo>
                  <a:lnTo>
                    <a:pt x="173990" y="54864"/>
                  </a:lnTo>
                  <a:close/>
                </a:path>
                <a:path w="1094740" h="1118870">
                  <a:moveTo>
                    <a:pt x="189230" y="51816"/>
                  </a:moveTo>
                  <a:lnTo>
                    <a:pt x="187960" y="51816"/>
                  </a:lnTo>
                  <a:lnTo>
                    <a:pt x="187960" y="52050"/>
                  </a:lnTo>
                  <a:lnTo>
                    <a:pt x="189230" y="51816"/>
                  </a:lnTo>
                  <a:close/>
                </a:path>
                <a:path w="1094740" h="1118870">
                  <a:moveTo>
                    <a:pt x="204470" y="50292"/>
                  </a:moveTo>
                  <a:lnTo>
                    <a:pt x="201930" y="50292"/>
                  </a:lnTo>
                  <a:lnTo>
                    <a:pt x="201930" y="50526"/>
                  </a:lnTo>
                  <a:lnTo>
                    <a:pt x="204470" y="50292"/>
                  </a:lnTo>
                  <a:close/>
                </a:path>
                <a:path w="1094740" h="1118870">
                  <a:moveTo>
                    <a:pt x="217170" y="50846"/>
                  </a:moveTo>
                  <a:lnTo>
                    <a:pt x="217170" y="50292"/>
                  </a:lnTo>
                  <a:lnTo>
                    <a:pt x="212090" y="50292"/>
                  </a:lnTo>
                  <a:lnTo>
                    <a:pt x="217170" y="50846"/>
                  </a:lnTo>
                  <a:close/>
                </a:path>
                <a:path w="1094740" h="1118870">
                  <a:moveTo>
                    <a:pt x="226060" y="51816"/>
                  </a:moveTo>
                  <a:lnTo>
                    <a:pt x="223520" y="50292"/>
                  </a:lnTo>
                  <a:lnTo>
                    <a:pt x="223520" y="51538"/>
                  </a:lnTo>
                  <a:lnTo>
                    <a:pt x="226060" y="51816"/>
                  </a:lnTo>
                  <a:close/>
                </a:path>
                <a:path w="1094740" h="1118870">
                  <a:moveTo>
                    <a:pt x="237490" y="54864"/>
                  </a:moveTo>
                  <a:lnTo>
                    <a:pt x="233680" y="53340"/>
                  </a:lnTo>
                  <a:lnTo>
                    <a:pt x="233680" y="53617"/>
                  </a:lnTo>
                  <a:lnTo>
                    <a:pt x="237490" y="54864"/>
                  </a:lnTo>
                  <a:close/>
                </a:path>
                <a:path w="1094740" h="1118870">
                  <a:moveTo>
                    <a:pt x="246380" y="59740"/>
                  </a:moveTo>
                  <a:lnTo>
                    <a:pt x="246380" y="57912"/>
                  </a:lnTo>
                  <a:lnTo>
                    <a:pt x="242570" y="57912"/>
                  </a:lnTo>
                  <a:lnTo>
                    <a:pt x="246380" y="59740"/>
                  </a:lnTo>
                  <a:close/>
                </a:path>
                <a:path w="1094740" h="1118870">
                  <a:moveTo>
                    <a:pt x="255270" y="64008"/>
                  </a:moveTo>
                  <a:lnTo>
                    <a:pt x="254000" y="62484"/>
                  </a:lnTo>
                  <a:lnTo>
                    <a:pt x="254000" y="63398"/>
                  </a:lnTo>
                  <a:lnTo>
                    <a:pt x="255270" y="64008"/>
                  </a:lnTo>
                  <a:close/>
                </a:path>
                <a:path w="1094740" h="1118870">
                  <a:moveTo>
                    <a:pt x="265430" y="70950"/>
                  </a:moveTo>
                  <a:lnTo>
                    <a:pt x="265430" y="70104"/>
                  </a:lnTo>
                  <a:lnTo>
                    <a:pt x="264160" y="70104"/>
                  </a:lnTo>
                  <a:lnTo>
                    <a:pt x="265430" y="70950"/>
                  </a:lnTo>
                  <a:close/>
                </a:path>
                <a:path w="1094740" h="1118870">
                  <a:moveTo>
                    <a:pt x="275590" y="79756"/>
                  </a:moveTo>
                  <a:lnTo>
                    <a:pt x="275590" y="77724"/>
                  </a:lnTo>
                  <a:lnTo>
                    <a:pt x="273050" y="77724"/>
                  </a:lnTo>
                  <a:lnTo>
                    <a:pt x="275590" y="79756"/>
                  </a:lnTo>
                  <a:close/>
                </a:path>
                <a:path w="1094740" h="1118870">
                  <a:moveTo>
                    <a:pt x="284480" y="86868"/>
                  </a:moveTo>
                  <a:lnTo>
                    <a:pt x="283210" y="85344"/>
                  </a:lnTo>
                  <a:lnTo>
                    <a:pt x="283210" y="85852"/>
                  </a:lnTo>
                  <a:lnTo>
                    <a:pt x="284480" y="86868"/>
                  </a:lnTo>
                  <a:close/>
                </a:path>
                <a:path w="1094740" h="1118870">
                  <a:moveTo>
                    <a:pt x="293370" y="96012"/>
                  </a:moveTo>
                  <a:lnTo>
                    <a:pt x="290830" y="92964"/>
                  </a:lnTo>
                  <a:lnTo>
                    <a:pt x="291522" y="94072"/>
                  </a:lnTo>
                  <a:lnTo>
                    <a:pt x="293370" y="96012"/>
                  </a:lnTo>
                  <a:close/>
                </a:path>
                <a:path w="1094740" h="1118870">
                  <a:moveTo>
                    <a:pt x="291522" y="94072"/>
                  </a:moveTo>
                  <a:lnTo>
                    <a:pt x="290830" y="92964"/>
                  </a:lnTo>
                  <a:lnTo>
                    <a:pt x="290830" y="93345"/>
                  </a:lnTo>
                  <a:lnTo>
                    <a:pt x="291522" y="94072"/>
                  </a:lnTo>
                  <a:close/>
                </a:path>
                <a:path w="1094740" h="1118870">
                  <a:moveTo>
                    <a:pt x="294640" y="99060"/>
                  </a:moveTo>
                  <a:lnTo>
                    <a:pt x="293370" y="96012"/>
                  </a:lnTo>
                  <a:lnTo>
                    <a:pt x="291522" y="94072"/>
                  </a:lnTo>
                  <a:lnTo>
                    <a:pt x="294640" y="99060"/>
                  </a:lnTo>
                  <a:close/>
                </a:path>
                <a:path w="1094740" h="1118870">
                  <a:moveTo>
                    <a:pt x="295910" y="106680"/>
                  </a:moveTo>
                  <a:lnTo>
                    <a:pt x="295910" y="102108"/>
                  </a:lnTo>
                  <a:lnTo>
                    <a:pt x="294640" y="99060"/>
                  </a:lnTo>
                  <a:lnTo>
                    <a:pt x="295910" y="106680"/>
                  </a:lnTo>
                  <a:close/>
                </a:path>
                <a:path w="1094740" h="1118870">
                  <a:moveTo>
                    <a:pt x="360680" y="216546"/>
                  </a:moveTo>
                  <a:lnTo>
                    <a:pt x="360680" y="156972"/>
                  </a:lnTo>
                  <a:lnTo>
                    <a:pt x="356870" y="149352"/>
                  </a:lnTo>
                  <a:lnTo>
                    <a:pt x="356870" y="214884"/>
                  </a:lnTo>
                  <a:lnTo>
                    <a:pt x="360680" y="216546"/>
                  </a:lnTo>
                  <a:close/>
                </a:path>
                <a:path w="1094740" h="1118870">
                  <a:moveTo>
                    <a:pt x="363361" y="159850"/>
                  </a:moveTo>
                  <a:lnTo>
                    <a:pt x="359410" y="153924"/>
                  </a:lnTo>
                  <a:lnTo>
                    <a:pt x="360680" y="156972"/>
                  </a:lnTo>
                  <a:lnTo>
                    <a:pt x="360680" y="216546"/>
                  </a:lnTo>
                  <a:lnTo>
                    <a:pt x="361950" y="217100"/>
                  </a:lnTo>
                  <a:lnTo>
                    <a:pt x="361950" y="158496"/>
                  </a:lnTo>
                  <a:lnTo>
                    <a:pt x="363361" y="159850"/>
                  </a:lnTo>
                  <a:close/>
                </a:path>
                <a:path w="1094740" h="1118870">
                  <a:moveTo>
                    <a:pt x="364490" y="161544"/>
                  </a:moveTo>
                  <a:lnTo>
                    <a:pt x="363361" y="159850"/>
                  </a:lnTo>
                  <a:lnTo>
                    <a:pt x="361950" y="158496"/>
                  </a:lnTo>
                  <a:lnTo>
                    <a:pt x="364490" y="161544"/>
                  </a:lnTo>
                  <a:close/>
                </a:path>
                <a:path w="1094740" h="1118870">
                  <a:moveTo>
                    <a:pt x="371348" y="167030"/>
                  </a:moveTo>
                  <a:lnTo>
                    <a:pt x="364490" y="161544"/>
                  </a:lnTo>
                  <a:lnTo>
                    <a:pt x="361950" y="158496"/>
                  </a:lnTo>
                  <a:lnTo>
                    <a:pt x="361950" y="217100"/>
                  </a:lnTo>
                  <a:lnTo>
                    <a:pt x="369570" y="220425"/>
                  </a:lnTo>
                  <a:lnTo>
                    <a:pt x="369570" y="166116"/>
                  </a:lnTo>
                  <a:lnTo>
                    <a:pt x="371348" y="167030"/>
                  </a:lnTo>
                  <a:close/>
                </a:path>
                <a:path w="1094740" h="1118870">
                  <a:moveTo>
                    <a:pt x="368300" y="164592"/>
                  </a:moveTo>
                  <a:lnTo>
                    <a:pt x="363361" y="159850"/>
                  </a:lnTo>
                  <a:lnTo>
                    <a:pt x="364490" y="161544"/>
                  </a:lnTo>
                  <a:lnTo>
                    <a:pt x="368300" y="164592"/>
                  </a:lnTo>
                  <a:close/>
                </a:path>
                <a:path w="1094740" h="1118870">
                  <a:moveTo>
                    <a:pt x="372110" y="167640"/>
                  </a:moveTo>
                  <a:lnTo>
                    <a:pt x="371348" y="167030"/>
                  </a:lnTo>
                  <a:lnTo>
                    <a:pt x="369570" y="166116"/>
                  </a:lnTo>
                  <a:lnTo>
                    <a:pt x="372110" y="167640"/>
                  </a:lnTo>
                  <a:close/>
                </a:path>
                <a:path w="1094740" h="1118870">
                  <a:moveTo>
                    <a:pt x="372110" y="221234"/>
                  </a:moveTo>
                  <a:lnTo>
                    <a:pt x="372110" y="167640"/>
                  </a:lnTo>
                  <a:lnTo>
                    <a:pt x="369570" y="166116"/>
                  </a:lnTo>
                  <a:lnTo>
                    <a:pt x="369570" y="220425"/>
                  </a:lnTo>
                  <a:lnTo>
                    <a:pt x="370840" y="220980"/>
                  </a:lnTo>
                  <a:lnTo>
                    <a:pt x="372110" y="221234"/>
                  </a:lnTo>
                  <a:close/>
                </a:path>
                <a:path w="1094740" h="1118870">
                  <a:moveTo>
                    <a:pt x="378460" y="222504"/>
                  </a:moveTo>
                  <a:lnTo>
                    <a:pt x="378460" y="170688"/>
                  </a:lnTo>
                  <a:lnTo>
                    <a:pt x="371348" y="167030"/>
                  </a:lnTo>
                  <a:lnTo>
                    <a:pt x="372110" y="167640"/>
                  </a:lnTo>
                  <a:lnTo>
                    <a:pt x="372110" y="221234"/>
                  </a:lnTo>
                  <a:lnTo>
                    <a:pt x="378460" y="222504"/>
                  </a:lnTo>
                  <a:close/>
                </a:path>
                <a:path w="1094740" h="1118870">
                  <a:moveTo>
                    <a:pt x="386080" y="172212"/>
                  </a:moveTo>
                  <a:lnTo>
                    <a:pt x="375920" y="169164"/>
                  </a:lnTo>
                  <a:lnTo>
                    <a:pt x="378460" y="170688"/>
                  </a:lnTo>
                  <a:lnTo>
                    <a:pt x="378460" y="222504"/>
                  </a:lnTo>
                  <a:lnTo>
                    <a:pt x="383540" y="223520"/>
                  </a:lnTo>
                  <a:lnTo>
                    <a:pt x="383540" y="172212"/>
                  </a:lnTo>
                  <a:lnTo>
                    <a:pt x="386080" y="172212"/>
                  </a:lnTo>
                  <a:close/>
                </a:path>
                <a:path w="1094740" h="1118870">
                  <a:moveTo>
                    <a:pt x="397510" y="225044"/>
                  </a:moveTo>
                  <a:lnTo>
                    <a:pt x="397510" y="175260"/>
                  </a:lnTo>
                  <a:lnTo>
                    <a:pt x="383540" y="172212"/>
                  </a:lnTo>
                  <a:lnTo>
                    <a:pt x="383540" y="223520"/>
                  </a:lnTo>
                  <a:lnTo>
                    <a:pt x="386080" y="224028"/>
                  </a:lnTo>
                  <a:lnTo>
                    <a:pt x="397510" y="225044"/>
                  </a:lnTo>
                  <a:close/>
                </a:path>
                <a:path w="1094740" h="1118870">
                  <a:moveTo>
                    <a:pt x="408940" y="226060"/>
                  </a:moveTo>
                  <a:lnTo>
                    <a:pt x="408940" y="176784"/>
                  </a:lnTo>
                  <a:lnTo>
                    <a:pt x="393700" y="173736"/>
                  </a:lnTo>
                  <a:lnTo>
                    <a:pt x="397510" y="175260"/>
                  </a:lnTo>
                  <a:lnTo>
                    <a:pt x="397510" y="225044"/>
                  </a:lnTo>
                  <a:lnTo>
                    <a:pt x="408940" y="226060"/>
                  </a:lnTo>
                  <a:close/>
                </a:path>
                <a:path w="1094740" h="1118870">
                  <a:moveTo>
                    <a:pt x="1052830" y="720852"/>
                  </a:moveTo>
                  <a:lnTo>
                    <a:pt x="1052830" y="684276"/>
                  </a:lnTo>
                  <a:lnTo>
                    <a:pt x="1045210" y="615696"/>
                  </a:lnTo>
                  <a:lnTo>
                    <a:pt x="1032510" y="569976"/>
                  </a:lnTo>
                  <a:lnTo>
                    <a:pt x="1023620" y="545592"/>
                  </a:lnTo>
                  <a:lnTo>
                    <a:pt x="1012190" y="522732"/>
                  </a:lnTo>
                  <a:lnTo>
                    <a:pt x="1004570" y="510540"/>
                  </a:lnTo>
                  <a:lnTo>
                    <a:pt x="999490" y="498348"/>
                  </a:lnTo>
                  <a:lnTo>
                    <a:pt x="984250" y="473964"/>
                  </a:lnTo>
                  <a:lnTo>
                    <a:pt x="966470" y="448056"/>
                  </a:lnTo>
                  <a:lnTo>
                    <a:pt x="948690" y="423672"/>
                  </a:lnTo>
                  <a:lnTo>
                    <a:pt x="927100" y="397764"/>
                  </a:lnTo>
                  <a:lnTo>
                    <a:pt x="908050" y="373380"/>
                  </a:lnTo>
                  <a:lnTo>
                    <a:pt x="862330" y="329184"/>
                  </a:lnTo>
                  <a:lnTo>
                    <a:pt x="789940" y="269748"/>
                  </a:lnTo>
                  <a:lnTo>
                    <a:pt x="735330" y="234696"/>
                  </a:lnTo>
                  <a:lnTo>
                    <a:pt x="676910" y="204216"/>
                  </a:lnTo>
                  <a:lnTo>
                    <a:pt x="660400" y="198120"/>
                  </a:lnTo>
                  <a:lnTo>
                    <a:pt x="645160" y="192024"/>
                  </a:lnTo>
                  <a:lnTo>
                    <a:pt x="628650" y="187452"/>
                  </a:lnTo>
                  <a:lnTo>
                    <a:pt x="608330" y="184404"/>
                  </a:lnTo>
                  <a:lnTo>
                    <a:pt x="590550" y="181356"/>
                  </a:lnTo>
                  <a:lnTo>
                    <a:pt x="570230" y="179832"/>
                  </a:lnTo>
                  <a:lnTo>
                    <a:pt x="552450" y="178308"/>
                  </a:lnTo>
                  <a:lnTo>
                    <a:pt x="438150" y="178308"/>
                  </a:lnTo>
                  <a:lnTo>
                    <a:pt x="422910" y="176784"/>
                  </a:lnTo>
                  <a:lnTo>
                    <a:pt x="407670" y="175260"/>
                  </a:lnTo>
                  <a:lnTo>
                    <a:pt x="408940" y="176784"/>
                  </a:lnTo>
                  <a:lnTo>
                    <a:pt x="408940" y="226060"/>
                  </a:lnTo>
                  <a:lnTo>
                    <a:pt x="420370" y="227076"/>
                  </a:lnTo>
                  <a:lnTo>
                    <a:pt x="438150" y="228600"/>
                  </a:lnTo>
                  <a:lnTo>
                    <a:pt x="549910" y="228600"/>
                  </a:lnTo>
                  <a:lnTo>
                    <a:pt x="585470" y="231648"/>
                  </a:lnTo>
                  <a:lnTo>
                    <a:pt x="603250" y="233172"/>
                  </a:lnTo>
                  <a:lnTo>
                    <a:pt x="603250" y="233607"/>
                  </a:lnTo>
                  <a:lnTo>
                    <a:pt x="618490" y="236220"/>
                  </a:lnTo>
                  <a:lnTo>
                    <a:pt x="618490" y="237275"/>
                  </a:lnTo>
                  <a:lnTo>
                    <a:pt x="629920" y="240440"/>
                  </a:lnTo>
                  <a:lnTo>
                    <a:pt x="629920" y="239268"/>
                  </a:lnTo>
                  <a:lnTo>
                    <a:pt x="643890" y="245364"/>
                  </a:lnTo>
                  <a:lnTo>
                    <a:pt x="657860" y="249936"/>
                  </a:lnTo>
                  <a:lnTo>
                    <a:pt x="657860" y="250559"/>
                  </a:lnTo>
                  <a:lnTo>
                    <a:pt x="683260" y="263028"/>
                  </a:lnTo>
                  <a:lnTo>
                    <a:pt x="683260" y="262128"/>
                  </a:lnTo>
                  <a:lnTo>
                    <a:pt x="711200" y="277368"/>
                  </a:lnTo>
                  <a:lnTo>
                    <a:pt x="711200" y="278130"/>
                  </a:lnTo>
                  <a:lnTo>
                    <a:pt x="735330" y="292608"/>
                  </a:lnTo>
                  <a:lnTo>
                    <a:pt x="759460" y="309981"/>
                  </a:lnTo>
                  <a:lnTo>
                    <a:pt x="759460" y="309372"/>
                  </a:lnTo>
                  <a:lnTo>
                    <a:pt x="783590" y="329184"/>
                  </a:lnTo>
                  <a:lnTo>
                    <a:pt x="783590" y="327660"/>
                  </a:lnTo>
                  <a:lnTo>
                    <a:pt x="806450" y="347472"/>
                  </a:lnTo>
                  <a:lnTo>
                    <a:pt x="828040" y="367284"/>
                  </a:lnTo>
                  <a:lnTo>
                    <a:pt x="828040" y="365760"/>
                  </a:lnTo>
                  <a:lnTo>
                    <a:pt x="849630" y="387096"/>
                  </a:lnTo>
                  <a:lnTo>
                    <a:pt x="849630" y="385572"/>
                  </a:lnTo>
                  <a:lnTo>
                    <a:pt x="869950" y="407087"/>
                  </a:lnTo>
                  <a:lnTo>
                    <a:pt x="869950" y="406908"/>
                  </a:lnTo>
                  <a:lnTo>
                    <a:pt x="909320" y="454152"/>
                  </a:lnTo>
                  <a:lnTo>
                    <a:pt x="909320" y="454369"/>
                  </a:lnTo>
                  <a:lnTo>
                    <a:pt x="925830" y="477012"/>
                  </a:lnTo>
                  <a:lnTo>
                    <a:pt x="942340" y="501396"/>
                  </a:lnTo>
                  <a:lnTo>
                    <a:pt x="942340" y="501904"/>
                  </a:lnTo>
                  <a:lnTo>
                    <a:pt x="956310" y="524256"/>
                  </a:lnTo>
                  <a:lnTo>
                    <a:pt x="956310" y="522732"/>
                  </a:lnTo>
                  <a:lnTo>
                    <a:pt x="962660" y="534924"/>
                  </a:lnTo>
                  <a:lnTo>
                    <a:pt x="962660" y="533400"/>
                  </a:lnTo>
                  <a:lnTo>
                    <a:pt x="969010" y="545592"/>
                  </a:lnTo>
                  <a:lnTo>
                    <a:pt x="969010" y="549148"/>
                  </a:lnTo>
                  <a:lnTo>
                    <a:pt x="977900" y="566928"/>
                  </a:lnTo>
                  <a:lnTo>
                    <a:pt x="977900" y="568452"/>
                  </a:lnTo>
                  <a:lnTo>
                    <a:pt x="985520" y="586740"/>
                  </a:lnTo>
                  <a:lnTo>
                    <a:pt x="985520" y="585216"/>
                  </a:lnTo>
                  <a:lnTo>
                    <a:pt x="991870" y="606552"/>
                  </a:lnTo>
                  <a:lnTo>
                    <a:pt x="991870" y="613562"/>
                  </a:lnTo>
                  <a:lnTo>
                    <a:pt x="995680" y="626364"/>
                  </a:lnTo>
                  <a:lnTo>
                    <a:pt x="995680" y="630174"/>
                  </a:lnTo>
                  <a:lnTo>
                    <a:pt x="999490" y="646176"/>
                  </a:lnTo>
                  <a:lnTo>
                    <a:pt x="999490" y="644652"/>
                  </a:lnTo>
                  <a:lnTo>
                    <a:pt x="1000760" y="665988"/>
                  </a:lnTo>
                  <a:lnTo>
                    <a:pt x="1000760" y="664464"/>
                  </a:lnTo>
                  <a:lnTo>
                    <a:pt x="1002030" y="685800"/>
                  </a:lnTo>
                  <a:lnTo>
                    <a:pt x="1002030" y="1015252"/>
                  </a:lnTo>
                  <a:lnTo>
                    <a:pt x="1010920" y="1037844"/>
                  </a:lnTo>
                  <a:lnTo>
                    <a:pt x="1019810" y="1058057"/>
                  </a:lnTo>
                  <a:lnTo>
                    <a:pt x="1019810" y="876300"/>
                  </a:lnTo>
                  <a:lnTo>
                    <a:pt x="1022350" y="864108"/>
                  </a:lnTo>
                  <a:lnTo>
                    <a:pt x="1022350" y="865632"/>
                  </a:lnTo>
                  <a:lnTo>
                    <a:pt x="1023620" y="851916"/>
                  </a:lnTo>
                  <a:lnTo>
                    <a:pt x="1023620" y="853440"/>
                  </a:lnTo>
                  <a:lnTo>
                    <a:pt x="1024890" y="841248"/>
                  </a:lnTo>
                  <a:lnTo>
                    <a:pt x="1024890" y="842772"/>
                  </a:lnTo>
                  <a:lnTo>
                    <a:pt x="1027430" y="830580"/>
                  </a:lnTo>
                  <a:lnTo>
                    <a:pt x="1033780" y="807720"/>
                  </a:lnTo>
                  <a:lnTo>
                    <a:pt x="1049020" y="746760"/>
                  </a:lnTo>
                  <a:lnTo>
                    <a:pt x="1050290" y="733044"/>
                  </a:lnTo>
                  <a:lnTo>
                    <a:pt x="1052830" y="720852"/>
                  </a:lnTo>
                  <a:close/>
                </a:path>
                <a:path w="1094740" h="1118870">
                  <a:moveTo>
                    <a:pt x="439420" y="178308"/>
                  </a:moveTo>
                  <a:lnTo>
                    <a:pt x="438150" y="178190"/>
                  </a:lnTo>
                  <a:lnTo>
                    <a:pt x="439420" y="178308"/>
                  </a:lnTo>
                  <a:close/>
                </a:path>
                <a:path w="1094740" h="1118870">
                  <a:moveTo>
                    <a:pt x="585470" y="231749"/>
                  </a:moveTo>
                  <a:lnTo>
                    <a:pt x="584200" y="231648"/>
                  </a:lnTo>
                  <a:lnTo>
                    <a:pt x="585470" y="231749"/>
                  </a:lnTo>
                  <a:close/>
                </a:path>
                <a:path w="1094740" h="1118870">
                  <a:moveTo>
                    <a:pt x="603250" y="233607"/>
                  </a:moveTo>
                  <a:lnTo>
                    <a:pt x="603250" y="233172"/>
                  </a:lnTo>
                  <a:lnTo>
                    <a:pt x="600710" y="233172"/>
                  </a:lnTo>
                  <a:lnTo>
                    <a:pt x="603250" y="233607"/>
                  </a:lnTo>
                  <a:close/>
                </a:path>
                <a:path w="1094740" h="1118870">
                  <a:moveTo>
                    <a:pt x="618490" y="237275"/>
                  </a:moveTo>
                  <a:lnTo>
                    <a:pt x="618490" y="236220"/>
                  </a:lnTo>
                  <a:lnTo>
                    <a:pt x="614680" y="236220"/>
                  </a:lnTo>
                  <a:lnTo>
                    <a:pt x="618490" y="237275"/>
                  </a:lnTo>
                  <a:close/>
                </a:path>
                <a:path w="1094740" h="1118870">
                  <a:moveTo>
                    <a:pt x="631190" y="240792"/>
                  </a:moveTo>
                  <a:lnTo>
                    <a:pt x="629920" y="239268"/>
                  </a:lnTo>
                  <a:lnTo>
                    <a:pt x="629920" y="240440"/>
                  </a:lnTo>
                  <a:lnTo>
                    <a:pt x="631190" y="240792"/>
                  </a:lnTo>
                  <a:close/>
                </a:path>
                <a:path w="1094740" h="1118870">
                  <a:moveTo>
                    <a:pt x="657860" y="250559"/>
                  </a:moveTo>
                  <a:lnTo>
                    <a:pt x="657860" y="249936"/>
                  </a:lnTo>
                  <a:lnTo>
                    <a:pt x="656590" y="249936"/>
                  </a:lnTo>
                  <a:lnTo>
                    <a:pt x="657860" y="250559"/>
                  </a:lnTo>
                  <a:close/>
                </a:path>
                <a:path w="1094740" h="1118870">
                  <a:moveTo>
                    <a:pt x="684530" y="263652"/>
                  </a:moveTo>
                  <a:lnTo>
                    <a:pt x="683260" y="262128"/>
                  </a:lnTo>
                  <a:lnTo>
                    <a:pt x="683260" y="263028"/>
                  </a:lnTo>
                  <a:lnTo>
                    <a:pt x="684530" y="263652"/>
                  </a:lnTo>
                  <a:close/>
                </a:path>
                <a:path w="1094740" h="1118870">
                  <a:moveTo>
                    <a:pt x="711200" y="278130"/>
                  </a:moveTo>
                  <a:lnTo>
                    <a:pt x="711200" y="277368"/>
                  </a:lnTo>
                  <a:lnTo>
                    <a:pt x="709930" y="277368"/>
                  </a:lnTo>
                  <a:lnTo>
                    <a:pt x="711200" y="278130"/>
                  </a:lnTo>
                  <a:close/>
                </a:path>
                <a:path w="1094740" h="1118870">
                  <a:moveTo>
                    <a:pt x="760730" y="310896"/>
                  </a:moveTo>
                  <a:lnTo>
                    <a:pt x="759460" y="309372"/>
                  </a:lnTo>
                  <a:lnTo>
                    <a:pt x="759460" y="309981"/>
                  </a:lnTo>
                  <a:lnTo>
                    <a:pt x="760730" y="310896"/>
                  </a:lnTo>
                  <a:close/>
                </a:path>
                <a:path w="1094740" h="1118870">
                  <a:moveTo>
                    <a:pt x="871220" y="408432"/>
                  </a:moveTo>
                  <a:lnTo>
                    <a:pt x="869950" y="406908"/>
                  </a:lnTo>
                  <a:lnTo>
                    <a:pt x="869950" y="407087"/>
                  </a:lnTo>
                  <a:lnTo>
                    <a:pt x="871220" y="408432"/>
                  </a:lnTo>
                  <a:close/>
                </a:path>
                <a:path w="1094740" h="1118870">
                  <a:moveTo>
                    <a:pt x="909320" y="454369"/>
                  </a:moveTo>
                  <a:lnTo>
                    <a:pt x="909320" y="454152"/>
                  </a:lnTo>
                  <a:lnTo>
                    <a:pt x="908050" y="452628"/>
                  </a:lnTo>
                  <a:lnTo>
                    <a:pt x="909320" y="454369"/>
                  </a:lnTo>
                  <a:close/>
                </a:path>
                <a:path w="1094740" h="1118870">
                  <a:moveTo>
                    <a:pt x="942340" y="501904"/>
                  </a:moveTo>
                  <a:lnTo>
                    <a:pt x="942340" y="501396"/>
                  </a:lnTo>
                  <a:lnTo>
                    <a:pt x="941070" y="499872"/>
                  </a:lnTo>
                  <a:lnTo>
                    <a:pt x="942340" y="501904"/>
                  </a:lnTo>
                  <a:close/>
                </a:path>
                <a:path w="1094740" h="1118870">
                  <a:moveTo>
                    <a:pt x="969010" y="549148"/>
                  </a:moveTo>
                  <a:lnTo>
                    <a:pt x="969010" y="545592"/>
                  </a:lnTo>
                  <a:lnTo>
                    <a:pt x="966470" y="544068"/>
                  </a:lnTo>
                  <a:lnTo>
                    <a:pt x="969010" y="549148"/>
                  </a:lnTo>
                  <a:close/>
                </a:path>
                <a:path w="1094740" h="1118870">
                  <a:moveTo>
                    <a:pt x="993140" y="992661"/>
                  </a:moveTo>
                  <a:lnTo>
                    <a:pt x="993140" y="769620"/>
                  </a:lnTo>
                  <a:lnTo>
                    <a:pt x="985520" y="794004"/>
                  </a:lnTo>
                  <a:lnTo>
                    <a:pt x="979170" y="818388"/>
                  </a:lnTo>
                  <a:lnTo>
                    <a:pt x="972820" y="845820"/>
                  </a:lnTo>
                  <a:lnTo>
                    <a:pt x="970280" y="873252"/>
                  </a:lnTo>
                  <a:lnTo>
                    <a:pt x="970280" y="886968"/>
                  </a:lnTo>
                  <a:lnTo>
                    <a:pt x="972820" y="915924"/>
                  </a:lnTo>
                  <a:lnTo>
                    <a:pt x="981710" y="957072"/>
                  </a:lnTo>
                  <a:lnTo>
                    <a:pt x="989330" y="982980"/>
                  </a:lnTo>
                  <a:lnTo>
                    <a:pt x="993140" y="992661"/>
                  </a:lnTo>
                  <a:close/>
                </a:path>
                <a:path w="1094740" h="1118870">
                  <a:moveTo>
                    <a:pt x="977900" y="568452"/>
                  </a:moveTo>
                  <a:lnTo>
                    <a:pt x="977900" y="566928"/>
                  </a:lnTo>
                  <a:lnTo>
                    <a:pt x="976630" y="565404"/>
                  </a:lnTo>
                  <a:lnTo>
                    <a:pt x="977900" y="568452"/>
                  </a:lnTo>
                  <a:close/>
                </a:path>
                <a:path w="1094740" h="1118870">
                  <a:moveTo>
                    <a:pt x="991870" y="613562"/>
                  </a:moveTo>
                  <a:lnTo>
                    <a:pt x="991870" y="606552"/>
                  </a:lnTo>
                  <a:lnTo>
                    <a:pt x="989330" y="605028"/>
                  </a:lnTo>
                  <a:lnTo>
                    <a:pt x="991870" y="613562"/>
                  </a:lnTo>
                  <a:close/>
                </a:path>
                <a:path w="1094740" h="1118870">
                  <a:moveTo>
                    <a:pt x="1002030" y="1015252"/>
                  </a:moveTo>
                  <a:lnTo>
                    <a:pt x="1002030" y="726948"/>
                  </a:lnTo>
                  <a:lnTo>
                    <a:pt x="1000760" y="737616"/>
                  </a:lnTo>
                  <a:lnTo>
                    <a:pt x="1000760" y="736092"/>
                  </a:lnTo>
                  <a:lnTo>
                    <a:pt x="996950" y="748284"/>
                  </a:lnTo>
                  <a:lnTo>
                    <a:pt x="996950" y="746760"/>
                  </a:lnTo>
                  <a:lnTo>
                    <a:pt x="991870" y="771144"/>
                  </a:lnTo>
                  <a:lnTo>
                    <a:pt x="993140" y="769620"/>
                  </a:lnTo>
                  <a:lnTo>
                    <a:pt x="993140" y="992661"/>
                  </a:lnTo>
                  <a:lnTo>
                    <a:pt x="1002030" y="1015252"/>
                  </a:lnTo>
                  <a:close/>
                </a:path>
                <a:path w="1094740" h="1118870">
                  <a:moveTo>
                    <a:pt x="995680" y="630174"/>
                  </a:moveTo>
                  <a:lnTo>
                    <a:pt x="995680" y="626364"/>
                  </a:lnTo>
                  <a:lnTo>
                    <a:pt x="994410" y="624840"/>
                  </a:lnTo>
                  <a:lnTo>
                    <a:pt x="995680" y="630174"/>
                  </a:lnTo>
                  <a:close/>
                </a:path>
                <a:path w="1094740" h="1118870">
                  <a:moveTo>
                    <a:pt x="1022350" y="897636"/>
                  </a:moveTo>
                  <a:lnTo>
                    <a:pt x="1019810" y="883920"/>
                  </a:lnTo>
                  <a:lnTo>
                    <a:pt x="1019810" y="896112"/>
                  </a:lnTo>
                  <a:lnTo>
                    <a:pt x="1022350" y="897636"/>
                  </a:lnTo>
                  <a:close/>
                </a:path>
                <a:path w="1094740" h="1118870">
                  <a:moveTo>
                    <a:pt x="1023620" y="908304"/>
                  </a:moveTo>
                  <a:lnTo>
                    <a:pt x="1019810" y="896112"/>
                  </a:lnTo>
                  <a:lnTo>
                    <a:pt x="1019810" y="1058057"/>
                  </a:lnTo>
                  <a:lnTo>
                    <a:pt x="1022350" y="1063832"/>
                  </a:lnTo>
                  <a:lnTo>
                    <a:pt x="1022350" y="906780"/>
                  </a:lnTo>
                  <a:lnTo>
                    <a:pt x="1023620" y="908304"/>
                  </a:lnTo>
                  <a:close/>
                </a:path>
                <a:path w="1094740" h="1118870">
                  <a:moveTo>
                    <a:pt x="1031240" y="943356"/>
                  </a:moveTo>
                  <a:lnTo>
                    <a:pt x="1024890" y="918972"/>
                  </a:lnTo>
                  <a:lnTo>
                    <a:pt x="1024890" y="920496"/>
                  </a:lnTo>
                  <a:lnTo>
                    <a:pt x="1022350" y="906780"/>
                  </a:lnTo>
                  <a:lnTo>
                    <a:pt x="1022350" y="1063832"/>
                  </a:lnTo>
                  <a:lnTo>
                    <a:pt x="1029970" y="1081157"/>
                  </a:lnTo>
                  <a:lnTo>
                    <a:pt x="1029970" y="941832"/>
                  </a:lnTo>
                  <a:lnTo>
                    <a:pt x="1031240" y="943356"/>
                  </a:lnTo>
                  <a:close/>
                </a:path>
                <a:path w="1094740" h="1118870">
                  <a:moveTo>
                    <a:pt x="1038860" y="967740"/>
                  </a:moveTo>
                  <a:lnTo>
                    <a:pt x="1029970" y="941832"/>
                  </a:lnTo>
                  <a:lnTo>
                    <a:pt x="1029970" y="1081157"/>
                  </a:lnTo>
                  <a:lnTo>
                    <a:pt x="1035050" y="1092708"/>
                  </a:lnTo>
                  <a:lnTo>
                    <a:pt x="1037590" y="1097418"/>
                  </a:lnTo>
                  <a:lnTo>
                    <a:pt x="1037590" y="967740"/>
                  </a:lnTo>
                  <a:lnTo>
                    <a:pt x="1038860" y="967740"/>
                  </a:lnTo>
                  <a:close/>
                </a:path>
                <a:path w="1094740" h="1118870">
                  <a:moveTo>
                    <a:pt x="1057910" y="1019556"/>
                  </a:moveTo>
                  <a:lnTo>
                    <a:pt x="1047750" y="992124"/>
                  </a:lnTo>
                  <a:lnTo>
                    <a:pt x="1047750" y="993648"/>
                  </a:lnTo>
                  <a:lnTo>
                    <a:pt x="1037590" y="967740"/>
                  </a:lnTo>
                  <a:lnTo>
                    <a:pt x="1037590" y="1097418"/>
                  </a:lnTo>
                  <a:lnTo>
                    <a:pt x="1049020" y="1118616"/>
                  </a:lnTo>
                  <a:lnTo>
                    <a:pt x="1056640" y="1115060"/>
                  </a:lnTo>
                  <a:lnTo>
                    <a:pt x="1056640" y="1018032"/>
                  </a:lnTo>
                  <a:lnTo>
                    <a:pt x="1057910" y="1019556"/>
                  </a:lnTo>
                  <a:close/>
                </a:path>
                <a:path w="1094740" h="1118870">
                  <a:moveTo>
                    <a:pt x="1094740" y="1097280"/>
                  </a:moveTo>
                  <a:lnTo>
                    <a:pt x="1080770" y="1071372"/>
                  </a:lnTo>
                  <a:lnTo>
                    <a:pt x="1069340" y="1043940"/>
                  </a:lnTo>
                  <a:lnTo>
                    <a:pt x="1069340" y="1045464"/>
                  </a:lnTo>
                  <a:lnTo>
                    <a:pt x="1056640" y="1018032"/>
                  </a:lnTo>
                  <a:lnTo>
                    <a:pt x="1056640" y="1115060"/>
                  </a:lnTo>
                  <a:lnTo>
                    <a:pt x="1094740" y="1097280"/>
                  </a:lnTo>
                  <a:close/>
                </a:path>
              </a:pathLst>
            </a:custGeom>
            <a:solidFill>
              <a:srgbClr val="91D0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20206" y="4572000"/>
              <a:ext cx="409955" cy="1645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35445" y="4736591"/>
              <a:ext cx="408431" cy="16459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804038" y="6031992"/>
              <a:ext cx="207645" cy="338455"/>
            </a:xfrm>
            <a:custGeom>
              <a:avLst/>
              <a:gdLst/>
              <a:ahLst/>
              <a:cxnLst/>
              <a:rect l="l" t="t" r="r" b="b"/>
              <a:pathLst>
                <a:path w="207644" h="338454">
                  <a:moveTo>
                    <a:pt x="189840" y="294039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75918" y="302805"/>
                  </a:lnTo>
                  <a:lnTo>
                    <a:pt x="189840" y="294039"/>
                  </a:lnTo>
                  <a:close/>
                </a:path>
                <a:path w="207644" h="338454">
                  <a:moveTo>
                    <a:pt x="193548" y="329814"/>
                  </a:moveTo>
                  <a:lnTo>
                    <a:pt x="193548" y="300228"/>
                  </a:lnTo>
                  <a:lnTo>
                    <a:pt x="179832" y="309372"/>
                  </a:lnTo>
                  <a:lnTo>
                    <a:pt x="175918" y="302805"/>
                  </a:lnTo>
                  <a:lnTo>
                    <a:pt x="163068" y="310896"/>
                  </a:lnTo>
                  <a:lnTo>
                    <a:pt x="193548" y="329814"/>
                  </a:lnTo>
                  <a:close/>
                </a:path>
                <a:path w="207644" h="338454">
                  <a:moveTo>
                    <a:pt x="193548" y="300228"/>
                  </a:moveTo>
                  <a:lnTo>
                    <a:pt x="189840" y="294039"/>
                  </a:lnTo>
                  <a:lnTo>
                    <a:pt x="175918" y="302805"/>
                  </a:lnTo>
                  <a:lnTo>
                    <a:pt x="179832" y="309372"/>
                  </a:lnTo>
                  <a:lnTo>
                    <a:pt x="193548" y="300228"/>
                  </a:lnTo>
                  <a:close/>
                </a:path>
                <a:path w="207644" h="338454">
                  <a:moveTo>
                    <a:pt x="207264" y="338328"/>
                  </a:moveTo>
                  <a:lnTo>
                    <a:pt x="204216" y="284988"/>
                  </a:lnTo>
                  <a:lnTo>
                    <a:pt x="189840" y="294039"/>
                  </a:lnTo>
                  <a:lnTo>
                    <a:pt x="193548" y="300228"/>
                  </a:lnTo>
                  <a:lnTo>
                    <a:pt x="193548" y="329814"/>
                  </a:lnTo>
                  <a:lnTo>
                    <a:pt x="207264" y="3383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36398" y="5820155"/>
              <a:ext cx="262127" cy="12954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01346" y="5949696"/>
              <a:ext cx="394715" cy="13106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98882" y="6080759"/>
              <a:ext cx="262127" cy="13106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546726" y="3645408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72634" y="3511295"/>
              <a:ext cx="281940" cy="26974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251326" y="3822192"/>
              <a:ext cx="85725" cy="337185"/>
            </a:xfrm>
            <a:custGeom>
              <a:avLst/>
              <a:gdLst/>
              <a:ahLst/>
              <a:cxnLst/>
              <a:rect l="l" t="t" r="r" b="b"/>
              <a:pathLst>
                <a:path w="85725" h="337185">
                  <a:moveTo>
                    <a:pt x="47244" y="44196"/>
                  </a:moveTo>
                  <a:lnTo>
                    <a:pt x="13716" y="0"/>
                  </a:lnTo>
                  <a:lnTo>
                    <a:pt x="0" y="51816"/>
                  </a:lnTo>
                  <a:lnTo>
                    <a:pt x="13716" y="49603"/>
                  </a:lnTo>
                  <a:lnTo>
                    <a:pt x="13716" y="41148"/>
                  </a:lnTo>
                  <a:lnTo>
                    <a:pt x="28956" y="38100"/>
                  </a:lnTo>
                  <a:lnTo>
                    <a:pt x="30621" y="46877"/>
                  </a:lnTo>
                  <a:lnTo>
                    <a:pt x="47244" y="44196"/>
                  </a:lnTo>
                  <a:close/>
                </a:path>
                <a:path w="85725" h="337185">
                  <a:moveTo>
                    <a:pt x="30621" y="46877"/>
                  </a:moveTo>
                  <a:lnTo>
                    <a:pt x="28956" y="38100"/>
                  </a:lnTo>
                  <a:lnTo>
                    <a:pt x="13716" y="41148"/>
                  </a:lnTo>
                  <a:lnTo>
                    <a:pt x="15239" y="49358"/>
                  </a:lnTo>
                  <a:lnTo>
                    <a:pt x="30621" y="46877"/>
                  </a:lnTo>
                  <a:close/>
                </a:path>
                <a:path w="85725" h="337185">
                  <a:moveTo>
                    <a:pt x="15239" y="49358"/>
                  </a:moveTo>
                  <a:lnTo>
                    <a:pt x="13716" y="41148"/>
                  </a:lnTo>
                  <a:lnTo>
                    <a:pt x="13716" y="49603"/>
                  </a:lnTo>
                  <a:lnTo>
                    <a:pt x="15239" y="49358"/>
                  </a:lnTo>
                  <a:close/>
                </a:path>
                <a:path w="85725" h="337185">
                  <a:moveTo>
                    <a:pt x="85344" y="335280"/>
                  </a:moveTo>
                  <a:lnTo>
                    <a:pt x="30621" y="46877"/>
                  </a:lnTo>
                  <a:lnTo>
                    <a:pt x="15239" y="49358"/>
                  </a:lnTo>
                  <a:lnTo>
                    <a:pt x="68580" y="336804"/>
                  </a:lnTo>
                  <a:lnTo>
                    <a:pt x="85344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70554" y="4044695"/>
              <a:ext cx="289559" cy="27432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114422" y="4058412"/>
              <a:ext cx="198120" cy="440690"/>
            </a:xfrm>
            <a:custGeom>
              <a:avLst/>
              <a:gdLst/>
              <a:ahLst/>
              <a:cxnLst/>
              <a:rect l="l" t="t" r="r" b="b"/>
              <a:pathLst>
                <a:path w="198120" h="440689">
                  <a:moveTo>
                    <a:pt x="184289" y="393517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69415" y="400423"/>
                  </a:lnTo>
                  <a:lnTo>
                    <a:pt x="184289" y="393517"/>
                  </a:lnTo>
                  <a:close/>
                </a:path>
                <a:path w="198120" h="440689">
                  <a:moveTo>
                    <a:pt x="187452" y="433988"/>
                  </a:moveTo>
                  <a:lnTo>
                    <a:pt x="187452" y="400812"/>
                  </a:lnTo>
                  <a:lnTo>
                    <a:pt x="172212" y="406908"/>
                  </a:lnTo>
                  <a:lnTo>
                    <a:pt x="169415" y="400423"/>
                  </a:lnTo>
                  <a:lnTo>
                    <a:pt x="155448" y="406908"/>
                  </a:lnTo>
                  <a:lnTo>
                    <a:pt x="187452" y="433988"/>
                  </a:lnTo>
                  <a:close/>
                </a:path>
                <a:path w="198120" h="440689">
                  <a:moveTo>
                    <a:pt x="187452" y="400812"/>
                  </a:moveTo>
                  <a:lnTo>
                    <a:pt x="184289" y="393517"/>
                  </a:lnTo>
                  <a:lnTo>
                    <a:pt x="169415" y="400423"/>
                  </a:lnTo>
                  <a:lnTo>
                    <a:pt x="172212" y="406908"/>
                  </a:lnTo>
                  <a:lnTo>
                    <a:pt x="187452" y="400812"/>
                  </a:lnTo>
                  <a:close/>
                </a:path>
                <a:path w="198120" h="440689">
                  <a:moveTo>
                    <a:pt x="198120" y="387096"/>
                  </a:moveTo>
                  <a:lnTo>
                    <a:pt x="184289" y="393517"/>
                  </a:lnTo>
                  <a:lnTo>
                    <a:pt x="187452" y="400812"/>
                  </a:lnTo>
                  <a:lnTo>
                    <a:pt x="187452" y="433988"/>
                  </a:lnTo>
                  <a:lnTo>
                    <a:pt x="195072" y="440436"/>
                  </a:lnTo>
                  <a:lnTo>
                    <a:pt x="198120" y="387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75737" y="4014216"/>
              <a:ext cx="289559" cy="27584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064641" y="5737859"/>
              <a:ext cx="1270000" cy="707390"/>
            </a:xfrm>
            <a:custGeom>
              <a:avLst/>
              <a:gdLst/>
              <a:ahLst/>
              <a:cxnLst/>
              <a:rect l="l" t="t" r="r" b="b"/>
              <a:pathLst>
                <a:path w="1270000" h="707389">
                  <a:moveTo>
                    <a:pt x="0" y="707135"/>
                  </a:moveTo>
                  <a:lnTo>
                    <a:pt x="48319" y="691353"/>
                  </a:lnTo>
                  <a:lnTo>
                    <a:pt x="96558" y="675305"/>
                  </a:lnTo>
                  <a:lnTo>
                    <a:pt x="144637" y="658910"/>
                  </a:lnTo>
                  <a:lnTo>
                    <a:pt x="192477" y="642088"/>
                  </a:lnTo>
                  <a:lnTo>
                    <a:pt x="239996" y="624760"/>
                  </a:lnTo>
                  <a:lnTo>
                    <a:pt x="287116" y="606845"/>
                  </a:lnTo>
                  <a:lnTo>
                    <a:pt x="333755" y="588263"/>
                  </a:lnTo>
                  <a:lnTo>
                    <a:pt x="379538" y="569127"/>
                  </a:lnTo>
                  <a:lnTo>
                    <a:pt x="424387" y="549564"/>
                  </a:lnTo>
                  <a:lnTo>
                    <a:pt x="468676" y="529521"/>
                  </a:lnTo>
                  <a:lnTo>
                    <a:pt x="512779" y="508944"/>
                  </a:lnTo>
                  <a:lnTo>
                    <a:pt x="557068" y="487782"/>
                  </a:lnTo>
                  <a:lnTo>
                    <a:pt x="601917" y="465979"/>
                  </a:lnTo>
                  <a:lnTo>
                    <a:pt x="647699" y="443483"/>
                  </a:lnTo>
                  <a:lnTo>
                    <a:pt x="689556" y="424204"/>
                  </a:lnTo>
                  <a:lnTo>
                    <a:pt x="732520" y="404979"/>
                  </a:lnTo>
                  <a:lnTo>
                    <a:pt x="776126" y="385432"/>
                  </a:lnTo>
                  <a:lnTo>
                    <a:pt x="819911" y="365188"/>
                  </a:lnTo>
                  <a:lnTo>
                    <a:pt x="863411" y="343873"/>
                  </a:lnTo>
                  <a:lnTo>
                    <a:pt x="906160" y="321111"/>
                  </a:lnTo>
                  <a:lnTo>
                    <a:pt x="947695" y="296528"/>
                  </a:lnTo>
                  <a:lnTo>
                    <a:pt x="987551" y="269747"/>
                  </a:lnTo>
                  <a:lnTo>
                    <a:pt x="1025794" y="241217"/>
                  </a:lnTo>
                  <a:lnTo>
                    <a:pt x="1062894" y="210669"/>
                  </a:lnTo>
                  <a:lnTo>
                    <a:pt x="1098994" y="178370"/>
                  </a:lnTo>
                  <a:lnTo>
                    <a:pt x="1134236" y="144589"/>
                  </a:lnTo>
                  <a:lnTo>
                    <a:pt x="1168765" y="109594"/>
                  </a:lnTo>
                  <a:lnTo>
                    <a:pt x="1202721" y="73652"/>
                  </a:lnTo>
                  <a:lnTo>
                    <a:pt x="1236249" y="37031"/>
                  </a:lnTo>
                  <a:lnTo>
                    <a:pt x="1269491" y="0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82090" y="6073140"/>
              <a:ext cx="501650" cy="220979"/>
            </a:xfrm>
            <a:custGeom>
              <a:avLst/>
              <a:gdLst/>
              <a:ahLst/>
              <a:cxnLst/>
              <a:rect l="l" t="t" r="r" b="b"/>
              <a:pathLst>
                <a:path w="501650" h="220979">
                  <a:moveTo>
                    <a:pt x="41371" y="190881"/>
                  </a:moveTo>
                  <a:lnTo>
                    <a:pt x="35052" y="176784"/>
                  </a:lnTo>
                  <a:lnTo>
                    <a:pt x="0" y="216408"/>
                  </a:lnTo>
                  <a:lnTo>
                    <a:pt x="35052" y="219329"/>
                  </a:lnTo>
                  <a:lnTo>
                    <a:pt x="35052" y="193548"/>
                  </a:lnTo>
                  <a:lnTo>
                    <a:pt x="41371" y="190881"/>
                  </a:lnTo>
                  <a:close/>
                </a:path>
                <a:path w="501650" h="220979">
                  <a:moveTo>
                    <a:pt x="48081" y="205849"/>
                  </a:moveTo>
                  <a:lnTo>
                    <a:pt x="41371" y="190881"/>
                  </a:lnTo>
                  <a:lnTo>
                    <a:pt x="35052" y="193548"/>
                  </a:lnTo>
                  <a:lnTo>
                    <a:pt x="41148" y="208788"/>
                  </a:lnTo>
                  <a:lnTo>
                    <a:pt x="48081" y="205849"/>
                  </a:lnTo>
                  <a:close/>
                </a:path>
                <a:path w="501650" h="220979">
                  <a:moveTo>
                    <a:pt x="54864" y="220980"/>
                  </a:moveTo>
                  <a:lnTo>
                    <a:pt x="48081" y="205849"/>
                  </a:lnTo>
                  <a:lnTo>
                    <a:pt x="41148" y="208788"/>
                  </a:lnTo>
                  <a:lnTo>
                    <a:pt x="35052" y="193548"/>
                  </a:lnTo>
                  <a:lnTo>
                    <a:pt x="35052" y="219329"/>
                  </a:lnTo>
                  <a:lnTo>
                    <a:pt x="54864" y="220980"/>
                  </a:lnTo>
                  <a:close/>
                </a:path>
                <a:path w="501650" h="220979">
                  <a:moveTo>
                    <a:pt x="501396" y="13716"/>
                  </a:moveTo>
                  <a:lnTo>
                    <a:pt x="493776" y="0"/>
                  </a:lnTo>
                  <a:lnTo>
                    <a:pt x="41371" y="190881"/>
                  </a:lnTo>
                  <a:lnTo>
                    <a:pt x="48081" y="205849"/>
                  </a:lnTo>
                  <a:lnTo>
                    <a:pt x="501396" y="13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54886" y="5928359"/>
              <a:ext cx="339852" cy="13106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65554" y="6059423"/>
              <a:ext cx="339851" cy="13258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753990" y="1559051"/>
              <a:ext cx="2382520" cy="472440"/>
            </a:xfrm>
            <a:custGeom>
              <a:avLst/>
              <a:gdLst/>
              <a:ahLst/>
              <a:cxnLst/>
              <a:rect l="l" t="t" r="r" b="b"/>
              <a:pathLst>
                <a:path w="2382520" h="472439">
                  <a:moveTo>
                    <a:pt x="2382011" y="472439"/>
                  </a:moveTo>
                  <a:lnTo>
                    <a:pt x="2382011" y="0"/>
                  </a:lnTo>
                  <a:lnTo>
                    <a:pt x="0" y="0"/>
                  </a:lnTo>
                  <a:lnTo>
                    <a:pt x="0" y="472439"/>
                  </a:lnTo>
                  <a:lnTo>
                    <a:pt x="2382011" y="472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753990" y="1559051"/>
            <a:ext cx="2382520" cy="4724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626110" marR="49530" indent="249554" algn="r">
              <a:lnSpc>
                <a:spcPct val="100699"/>
              </a:lnSpc>
              <a:spcBef>
                <a:spcPts val="555"/>
              </a:spcBef>
            </a:pP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MAINTIEN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TOUS LES ACCES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PIETONS </a:t>
            </a:r>
            <a:r>
              <a:rPr sz="700" b="1" spc="-14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PAR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CHEMINEMENT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BARRIERE ET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SECURISE,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AVEC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 POSE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4370C4"/>
                </a:solidFill>
                <a:latin typeface="Calibri"/>
                <a:cs typeface="Calibri"/>
              </a:rPr>
              <a:t>PLAQUES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4370C4"/>
                </a:solidFill>
                <a:latin typeface="Calibri"/>
                <a:cs typeface="Calibri"/>
              </a:rPr>
              <a:t>DE</a:t>
            </a:r>
            <a:r>
              <a:rPr sz="700" b="1" spc="-20" dirty="0">
                <a:solidFill>
                  <a:srgbClr val="4370C4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4370C4"/>
                </a:solidFill>
                <a:latin typeface="Calibri"/>
                <a:cs typeface="Calibri"/>
              </a:rPr>
              <a:t>FRANCHISSEMENT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436497" y="1571244"/>
            <a:ext cx="4836160" cy="4838700"/>
            <a:chOff x="3436497" y="1571244"/>
            <a:chExt cx="4836160" cy="4838700"/>
          </a:xfrm>
        </p:grpSpPr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04282" y="1571244"/>
              <a:ext cx="467868" cy="43738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718181" y="2679191"/>
              <a:ext cx="2301240" cy="2663825"/>
            </a:xfrm>
            <a:custGeom>
              <a:avLst/>
              <a:gdLst/>
              <a:ahLst/>
              <a:cxnLst/>
              <a:rect l="l" t="t" r="r" b="b"/>
              <a:pathLst>
                <a:path w="2301240" h="2663825">
                  <a:moveTo>
                    <a:pt x="0" y="2653283"/>
                  </a:moveTo>
                  <a:lnTo>
                    <a:pt x="1592" y="2660127"/>
                  </a:lnTo>
                  <a:lnTo>
                    <a:pt x="6167" y="2663451"/>
                  </a:lnTo>
                  <a:lnTo>
                    <a:pt x="16850" y="2659740"/>
                  </a:lnTo>
                  <a:lnTo>
                    <a:pt x="69041" y="2617133"/>
                  </a:lnTo>
                  <a:lnTo>
                    <a:pt x="116800" y="2571202"/>
                  </a:lnTo>
                  <a:lnTo>
                    <a:pt x="183168" y="2504161"/>
                  </a:lnTo>
                  <a:lnTo>
                    <a:pt x="271271" y="2412491"/>
                  </a:lnTo>
                  <a:lnTo>
                    <a:pt x="316035" y="2365328"/>
                  </a:lnTo>
                  <a:lnTo>
                    <a:pt x="367755" y="2310229"/>
                  </a:lnTo>
                  <a:lnTo>
                    <a:pt x="395986" y="2279972"/>
                  </a:lnTo>
                  <a:lnTo>
                    <a:pt x="425671" y="2248056"/>
                  </a:lnTo>
                  <a:lnTo>
                    <a:pt x="456713" y="2214588"/>
                  </a:lnTo>
                  <a:lnTo>
                    <a:pt x="489019" y="2179676"/>
                  </a:lnTo>
                  <a:lnTo>
                    <a:pt x="522492" y="2143428"/>
                  </a:lnTo>
                  <a:lnTo>
                    <a:pt x="557038" y="2105952"/>
                  </a:lnTo>
                  <a:lnTo>
                    <a:pt x="592561" y="2067357"/>
                  </a:lnTo>
                  <a:lnTo>
                    <a:pt x="628965" y="2027750"/>
                  </a:lnTo>
                  <a:lnTo>
                    <a:pt x="666157" y="1987239"/>
                  </a:lnTo>
                  <a:lnTo>
                    <a:pt x="704040" y="1945933"/>
                  </a:lnTo>
                  <a:lnTo>
                    <a:pt x="742518" y="1903939"/>
                  </a:lnTo>
                  <a:lnTo>
                    <a:pt x="781498" y="1861366"/>
                  </a:lnTo>
                  <a:lnTo>
                    <a:pt x="820883" y="1818321"/>
                  </a:lnTo>
                  <a:lnTo>
                    <a:pt x="860579" y="1774913"/>
                  </a:lnTo>
                  <a:lnTo>
                    <a:pt x="900489" y="1731250"/>
                  </a:lnTo>
                  <a:lnTo>
                    <a:pt x="940520" y="1687439"/>
                  </a:lnTo>
                  <a:lnTo>
                    <a:pt x="980575" y="1643589"/>
                  </a:lnTo>
                  <a:lnTo>
                    <a:pt x="1020559" y="1599809"/>
                  </a:lnTo>
                  <a:lnTo>
                    <a:pt x="1060377" y="1556205"/>
                  </a:lnTo>
                  <a:lnTo>
                    <a:pt x="1099933" y="1512886"/>
                  </a:lnTo>
                  <a:lnTo>
                    <a:pt x="1139134" y="1469960"/>
                  </a:lnTo>
                  <a:lnTo>
                    <a:pt x="1177882" y="1427536"/>
                  </a:lnTo>
                  <a:lnTo>
                    <a:pt x="1216083" y="1385721"/>
                  </a:lnTo>
                  <a:lnTo>
                    <a:pt x="1253643" y="1344622"/>
                  </a:lnTo>
                  <a:lnTo>
                    <a:pt x="1290464" y="1304350"/>
                  </a:lnTo>
                  <a:lnTo>
                    <a:pt x="1326452" y="1265010"/>
                  </a:lnTo>
                  <a:lnTo>
                    <a:pt x="1361513" y="1226712"/>
                  </a:lnTo>
                  <a:lnTo>
                    <a:pt x="1395550" y="1189564"/>
                  </a:lnTo>
                  <a:lnTo>
                    <a:pt x="1428468" y="1153673"/>
                  </a:lnTo>
                  <a:lnTo>
                    <a:pt x="1460173" y="1119148"/>
                  </a:lnTo>
                  <a:lnTo>
                    <a:pt x="1490568" y="1086096"/>
                  </a:lnTo>
                  <a:lnTo>
                    <a:pt x="1519559" y="1054626"/>
                  </a:lnTo>
                  <a:lnTo>
                    <a:pt x="1547050" y="1024846"/>
                  </a:lnTo>
                  <a:lnTo>
                    <a:pt x="1572946" y="996864"/>
                  </a:lnTo>
                  <a:lnTo>
                    <a:pt x="1659346" y="904211"/>
                  </a:lnTo>
                  <a:lnTo>
                    <a:pt x="1715606" y="843962"/>
                  </a:lnTo>
                  <a:lnTo>
                    <a:pt x="1766387" y="789605"/>
                  </a:lnTo>
                  <a:lnTo>
                    <a:pt x="1812147" y="740703"/>
                  </a:lnTo>
                  <a:lnTo>
                    <a:pt x="1853341" y="696820"/>
                  </a:lnTo>
                  <a:lnTo>
                    <a:pt x="1890426" y="657519"/>
                  </a:lnTo>
                  <a:lnTo>
                    <a:pt x="1923859" y="622363"/>
                  </a:lnTo>
                  <a:lnTo>
                    <a:pt x="1954096" y="590916"/>
                  </a:lnTo>
                  <a:lnTo>
                    <a:pt x="1981594" y="562741"/>
                  </a:lnTo>
                  <a:lnTo>
                    <a:pt x="2030199" y="514463"/>
                  </a:lnTo>
                  <a:lnTo>
                    <a:pt x="2073325" y="474036"/>
                  </a:lnTo>
                  <a:lnTo>
                    <a:pt x="2137501" y="422855"/>
                  </a:lnTo>
                  <a:lnTo>
                    <a:pt x="2157618" y="418051"/>
                  </a:lnTo>
                  <a:lnTo>
                    <a:pt x="2164201" y="430877"/>
                  </a:lnTo>
                  <a:lnTo>
                    <a:pt x="2167127" y="450945"/>
                  </a:lnTo>
                  <a:lnTo>
                    <a:pt x="2176271" y="467867"/>
                  </a:lnTo>
                  <a:lnTo>
                    <a:pt x="2215895" y="509396"/>
                  </a:lnTo>
                  <a:lnTo>
                    <a:pt x="2250947" y="576071"/>
                  </a:lnTo>
                  <a:lnTo>
                    <a:pt x="2266426" y="619839"/>
                  </a:lnTo>
                  <a:lnTo>
                    <a:pt x="2279903" y="671321"/>
                  </a:lnTo>
                  <a:lnTo>
                    <a:pt x="2289952" y="727376"/>
                  </a:lnTo>
                  <a:lnTo>
                    <a:pt x="2295143" y="784859"/>
                  </a:lnTo>
                  <a:lnTo>
                    <a:pt x="2296314" y="831153"/>
                  </a:lnTo>
                  <a:lnTo>
                    <a:pt x="2294631" y="878689"/>
                  </a:lnTo>
                  <a:lnTo>
                    <a:pt x="2290535" y="927616"/>
                  </a:lnTo>
                  <a:lnTo>
                    <a:pt x="2284463" y="978078"/>
                  </a:lnTo>
                  <a:lnTo>
                    <a:pt x="2276855" y="1030223"/>
                  </a:lnTo>
                  <a:lnTo>
                    <a:pt x="2267147" y="1074208"/>
                  </a:lnTo>
                  <a:lnTo>
                    <a:pt x="2253544" y="1118446"/>
                  </a:lnTo>
                  <a:lnTo>
                    <a:pt x="2238755" y="1163954"/>
                  </a:lnTo>
                  <a:lnTo>
                    <a:pt x="2225491" y="1211749"/>
                  </a:lnTo>
                  <a:lnTo>
                    <a:pt x="2216460" y="1262845"/>
                  </a:lnTo>
                  <a:lnTo>
                    <a:pt x="2214371" y="1318259"/>
                  </a:lnTo>
                  <a:lnTo>
                    <a:pt x="2217291" y="1362423"/>
                  </a:lnTo>
                  <a:lnTo>
                    <a:pt x="2223444" y="1408961"/>
                  </a:lnTo>
                  <a:lnTo>
                    <a:pt x="2232347" y="1457536"/>
                  </a:lnTo>
                  <a:lnTo>
                    <a:pt x="2243518" y="1507807"/>
                  </a:lnTo>
                  <a:lnTo>
                    <a:pt x="2256475" y="1559435"/>
                  </a:lnTo>
                  <a:lnTo>
                    <a:pt x="2270736" y="1612082"/>
                  </a:lnTo>
                  <a:lnTo>
                    <a:pt x="2285818" y="1665407"/>
                  </a:lnTo>
                  <a:lnTo>
                    <a:pt x="2301239" y="1719071"/>
                  </a:lnTo>
                </a:path>
                <a:path w="2301240" h="2663825">
                  <a:moveTo>
                    <a:pt x="1383791" y="0"/>
                  </a:moveTo>
                  <a:lnTo>
                    <a:pt x="1427734" y="27926"/>
                  </a:lnTo>
                  <a:lnTo>
                    <a:pt x="1471588" y="55673"/>
                  </a:lnTo>
                  <a:lnTo>
                    <a:pt x="1515406" y="83206"/>
                  </a:lnTo>
                  <a:lnTo>
                    <a:pt x="1559242" y="110489"/>
                  </a:lnTo>
                  <a:lnTo>
                    <a:pt x="1603149" y="137487"/>
                  </a:lnTo>
                  <a:lnTo>
                    <a:pt x="1647182" y="164163"/>
                  </a:lnTo>
                  <a:lnTo>
                    <a:pt x="1691392" y="190482"/>
                  </a:lnTo>
                  <a:lnTo>
                    <a:pt x="1735835" y="216407"/>
                  </a:lnTo>
                  <a:lnTo>
                    <a:pt x="1781052" y="241345"/>
                  </a:lnTo>
                  <a:lnTo>
                    <a:pt x="1826394" y="265890"/>
                  </a:lnTo>
                  <a:lnTo>
                    <a:pt x="1871844" y="290077"/>
                  </a:lnTo>
                  <a:lnTo>
                    <a:pt x="1917382" y="313943"/>
                  </a:lnTo>
                  <a:lnTo>
                    <a:pt x="1962992" y="337524"/>
                  </a:lnTo>
                  <a:lnTo>
                    <a:pt x="2008655" y="360854"/>
                  </a:lnTo>
                  <a:lnTo>
                    <a:pt x="2054354" y="383970"/>
                  </a:lnTo>
                  <a:lnTo>
                    <a:pt x="2100071" y="406907"/>
                  </a:lnTo>
                </a:path>
              </a:pathLst>
            </a:custGeom>
            <a:ln w="80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490594" y="2543556"/>
              <a:ext cx="215265" cy="422275"/>
            </a:xfrm>
            <a:custGeom>
              <a:avLst/>
              <a:gdLst/>
              <a:ahLst/>
              <a:cxnLst/>
              <a:rect l="l" t="t" r="r" b="b"/>
              <a:pathLst>
                <a:path w="215265" h="422275">
                  <a:moveTo>
                    <a:pt x="14705" y="375907"/>
                  </a:moveTo>
                  <a:lnTo>
                    <a:pt x="0" y="368808"/>
                  </a:lnTo>
                  <a:lnTo>
                    <a:pt x="0" y="422148"/>
                  </a:lnTo>
                  <a:lnTo>
                    <a:pt x="10668" y="414422"/>
                  </a:lnTo>
                  <a:lnTo>
                    <a:pt x="10668" y="384048"/>
                  </a:lnTo>
                  <a:lnTo>
                    <a:pt x="14705" y="375907"/>
                  </a:lnTo>
                  <a:close/>
                </a:path>
                <a:path w="215265" h="422275">
                  <a:moveTo>
                    <a:pt x="29429" y="383015"/>
                  </a:moveTo>
                  <a:lnTo>
                    <a:pt x="14705" y="375907"/>
                  </a:lnTo>
                  <a:lnTo>
                    <a:pt x="10668" y="384048"/>
                  </a:lnTo>
                  <a:lnTo>
                    <a:pt x="25908" y="390144"/>
                  </a:lnTo>
                  <a:lnTo>
                    <a:pt x="29429" y="383015"/>
                  </a:lnTo>
                  <a:close/>
                </a:path>
                <a:path w="215265" h="422275">
                  <a:moveTo>
                    <a:pt x="44196" y="390144"/>
                  </a:moveTo>
                  <a:lnTo>
                    <a:pt x="29429" y="383015"/>
                  </a:lnTo>
                  <a:lnTo>
                    <a:pt x="25908" y="390144"/>
                  </a:lnTo>
                  <a:lnTo>
                    <a:pt x="10668" y="384048"/>
                  </a:lnTo>
                  <a:lnTo>
                    <a:pt x="10668" y="414422"/>
                  </a:lnTo>
                  <a:lnTo>
                    <a:pt x="44196" y="390144"/>
                  </a:lnTo>
                  <a:close/>
                </a:path>
                <a:path w="215265" h="422275">
                  <a:moveTo>
                    <a:pt x="214884" y="7620"/>
                  </a:moveTo>
                  <a:lnTo>
                    <a:pt x="201168" y="0"/>
                  </a:lnTo>
                  <a:lnTo>
                    <a:pt x="14705" y="375907"/>
                  </a:lnTo>
                  <a:lnTo>
                    <a:pt x="29429" y="383015"/>
                  </a:lnTo>
                  <a:lnTo>
                    <a:pt x="21488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16502" y="2409444"/>
              <a:ext cx="281940" cy="26974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788286" y="4728972"/>
              <a:ext cx="207645" cy="338455"/>
            </a:xfrm>
            <a:custGeom>
              <a:avLst/>
              <a:gdLst/>
              <a:ahLst/>
              <a:cxnLst/>
              <a:rect l="l" t="t" r="r" b="b"/>
              <a:pathLst>
                <a:path w="207645" h="338454">
                  <a:moveTo>
                    <a:pt x="189840" y="294039"/>
                  </a:moveTo>
                  <a:lnTo>
                    <a:pt x="13716" y="0"/>
                  </a:lnTo>
                  <a:lnTo>
                    <a:pt x="0" y="7620"/>
                  </a:lnTo>
                  <a:lnTo>
                    <a:pt x="175918" y="302805"/>
                  </a:lnTo>
                  <a:lnTo>
                    <a:pt x="189840" y="294039"/>
                  </a:lnTo>
                  <a:close/>
                </a:path>
                <a:path w="207645" h="338454">
                  <a:moveTo>
                    <a:pt x="193548" y="329814"/>
                  </a:moveTo>
                  <a:lnTo>
                    <a:pt x="193548" y="300228"/>
                  </a:lnTo>
                  <a:lnTo>
                    <a:pt x="179832" y="309372"/>
                  </a:lnTo>
                  <a:lnTo>
                    <a:pt x="175918" y="302805"/>
                  </a:lnTo>
                  <a:lnTo>
                    <a:pt x="163068" y="310896"/>
                  </a:lnTo>
                  <a:lnTo>
                    <a:pt x="193548" y="329814"/>
                  </a:lnTo>
                  <a:close/>
                </a:path>
                <a:path w="207645" h="338454">
                  <a:moveTo>
                    <a:pt x="193548" y="300228"/>
                  </a:moveTo>
                  <a:lnTo>
                    <a:pt x="189840" y="294039"/>
                  </a:lnTo>
                  <a:lnTo>
                    <a:pt x="175918" y="302805"/>
                  </a:lnTo>
                  <a:lnTo>
                    <a:pt x="179832" y="309372"/>
                  </a:lnTo>
                  <a:lnTo>
                    <a:pt x="193548" y="300228"/>
                  </a:lnTo>
                  <a:close/>
                </a:path>
                <a:path w="207645" h="338454">
                  <a:moveTo>
                    <a:pt x="207264" y="338328"/>
                  </a:moveTo>
                  <a:lnTo>
                    <a:pt x="204216" y="284988"/>
                  </a:lnTo>
                  <a:lnTo>
                    <a:pt x="189840" y="294039"/>
                  </a:lnTo>
                  <a:lnTo>
                    <a:pt x="193548" y="300228"/>
                  </a:lnTo>
                  <a:lnTo>
                    <a:pt x="193548" y="329814"/>
                  </a:lnTo>
                  <a:lnTo>
                    <a:pt x="207264" y="3383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22169" y="4515611"/>
              <a:ext cx="265175" cy="13106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87117" y="4646676"/>
              <a:ext cx="390143" cy="1325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78558" y="4779264"/>
              <a:ext cx="262127" cy="13106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86505" y="5744717"/>
              <a:ext cx="259079" cy="10287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94481" y="5847588"/>
              <a:ext cx="504444" cy="10515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599053" y="5952744"/>
              <a:ext cx="551687" cy="10515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52393" y="6057900"/>
              <a:ext cx="551687" cy="10515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04209" y="6163055"/>
              <a:ext cx="501395" cy="10515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57549" y="6268211"/>
              <a:ext cx="243840" cy="9753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855593" y="4632972"/>
              <a:ext cx="1910080" cy="1777364"/>
            </a:xfrm>
            <a:custGeom>
              <a:avLst/>
              <a:gdLst/>
              <a:ahLst/>
              <a:cxnLst/>
              <a:rect l="l" t="t" r="r" b="b"/>
              <a:pathLst>
                <a:path w="1910079" h="1777364">
                  <a:moveTo>
                    <a:pt x="595884" y="352044"/>
                  </a:moveTo>
                  <a:lnTo>
                    <a:pt x="565404" y="307848"/>
                  </a:lnTo>
                  <a:lnTo>
                    <a:pt x="557352" y="321424"/>
                  </a:lnTo>
                  <a:lnTo>
                    <a:pt x="7620" y="0"/>
                  </a:lnTo>
                  <a:lnTo>
                    <a:pt x="0" y="13716"/>
                  </a:lnTo>
                  <a:lnTo>
                    <a:pt x="548970" y="335572"/>
                  </a:lnTo>
                  <a:lnTo>
                    <a:pt x="541020" y="348996"/>
                  </a:lnTo>
                  <a:lnTo>
                    <a:pt x="565404" y="350342"/>
                  </a:lnTo>
                  <a:lnTo>
                    <a:pt x="595884" y="352044"/>
                  </a:lnTo>
                  <a:close/>
                </a:path>
                <a:path w="1910079" h="1777364">
                  <a:moveTo>
                    <a:pt x="1909572" y="1341120"/>
                  </a:moveTo>
                  <a:lnTo>
                    <a:pt x="1897380" y="1330452"/>
                  </a:lnTo>
                  <a:lnTo>
                    <a:pt x="1544231" y="1736191"/>
                  </a:lnTo>
                  <a:lnTo>
                    <a:pt x="1531620" y="1725168"/>
                  </a:lnTo>
                  <a:lnTo>
                    <a:pt x="1519428" y="1776984"/>
                  </a:lnTo>
                  <a:lnTo>
                    <a:pt x="1539240" y="1768932"/>
                  </a:lnTo>
                  <a:lnTo>
                    <a:pt x="1568196" y="1757172"/>
                  </a:lnTo>
                  <a:lnTo>
                    <a:pt x="1556423" y="1746859"/>
                  </a:lnTo>
                  <a:lnTo>
                    <a:pt x="1909572" y="1341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628521" y="4337811"/>
              <a:ext cx="260604" cy="1016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436497" y="4439411"/>
              <a:ext cx="502919" cy="10363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441069" y="4543044"/>
              <a:ext cx="550163" cy="10363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92885" y="4646676"/>
              <a:ext cx="548640" cy="10363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543177" y="4750307"/>
              <a:ext cx="504443" cy="10363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94993" y="4853940"/>
              <a:ext cx="260604" cy="10363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542666" y="2613660"/>
              <a:ext cx="242570" cy="565785"/>
            </a:xfrm>
            <a:custGeom>
              <a:avLst/>
              <a:gdLst/>
              <a:ahLst/>
              <a:cxnLst/>
              <a:rect l="l" t="t" r="r" b="b"/>
              <a:pathLst>
                <a:path w="242570" h="565785">
                  <a:moveTo>
                    <a:pt x="227066" y="48554"/>
                  </a:moveTo>
                  <a:lnTo>
                    <a:pt x="213202" y="42817"/>
                  </a:lnTo>
                  <a:lnTo>
                    <a:pt x="0" y="559308"/>
                  </a:lnTo>
                  <a:lnTo>
                    <a:pt x="13716" y="565404"/>
                  </a:lnTo>
                  <a:lnTo>
                    <a:pt x="227066" y="48554"/>
                  </a:lnTo>
                  <a:close/>
                </a:path>
                <a:path w="242570" h="565785">
                  <a:moveTo>
                    <a:pt x="242316" y="54864"/>
                  </a:moveTo>
                  <a:lnTo>
                    <a:pt x="237744" y="0"/>
                  </a:lnTo>
                  <a:lnTo>
                    <a:pt x="198120" y="36576"/>
                  </a:lnTo>
                  <a:lnTo>
                    <a:pt x="213202" y="42817"/>
                  </a:lnTo>
                  <a:lnTo>
                    <a:pt x="216408" y="35052"/>
                  </a:lnTo>
                  <a:lnTo>
                    <a:pt x="230124" y="41148"/>
                  </a:lnTo>
                  <a:lnTo>
                    <a:pt x="230124" y="49819"/>
                  </a:lnTo>
                  <a:lnTo>
                    <a:pt x="242316" y="54864"/>
                  </a:lnTo>
                  <a:close/>
                </a:path>
                <a:path w="242570" h="565785">
                  <a:moveTo>
                    <a:pt x="230124" y="41148"/>
                  </a:moveTo>
                  <a:lnTo>
                    <a:pt x="216408" y="35052"/>
                  </a:lnTo>
                  <a:lnTo>
                    <a:pt x="213202" y="42817"/>
                  </a:lnTo>
                  <a:lnTo>
                    <a:pt x="227066" y="48554"/>
                  </a:lnTo>
                  <a:lnTo>
                    <a:pt x="230124" y="41148"/>
                  </a:lnTo>
                  <a:close/>
                </a:path>
                <a:path w="242570" h="565785">
                  <a:moveTo>
                    <a:pt x="230124" y="49819"/>
                  </a:moveTo>
                  <a:lnTo>
                    <a:pt x="230124" y="41148"/>
                  </a:lnTo>
                  <a:lnTo>
                    <a:pt x="227066" y="48554"/>
                  </a:lnTo>
                  <a:lnTo>
                    <a:pt x="230124" y="49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74442" y="2896361"/>
              <a:ext cx="353568" cy="11201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20518" y="3008375"/>
              <a:ext cx="550163" cy="11430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141853" y="3122675"/>
              <a:ext cx="569976" cy="11430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183002" y="3236976"/>
              <a:ext cx="550163" cy="11430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225674" y="3351276"/>
              <a:ext cx="348995" cy="112775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5223" y="316960"/>
            <a:ext cx="2118360" cy="711341"/>
          </a:xfrm>
          <a:prstGeom prst="rect">
            <a:avLst/>
          </a:prstGeom>
        </p:spPr>
      </p:pic>
      <p:grpSp>
        <p:nvGrpSpPr>
          <p:cNvPr id="76" name="object 76"/>
          <p:cNvGrpSpPr/>
          <p:nvPr/>
        </p:nvGrpSpPr>
        <p:grpSpPr>
          <a:xfrm>
            <a:off x="8650102" y="312420"/>
            <a:ext cx="1911350" cy="678180"/>
            <a:chOff x="8650102" y="312420"/>
            <a:chExt cx="1911350" cy="678180"/>
          </a:xfrm>
        </p:grpSpPr>
        <p:sp>
          <p:nvSpPr>
            <p:cNvPr id="77" name="object 77"/>
            <p:cNvSpPr/>
            <p:nvPr/>
          </p:nvSpPr>
          <p:spPr>
            <a:xfrm>
              <a:off x="9755002" y="3314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0BF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802502" y="4305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8B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695822" y="312420"/>
              <a:ext cx="1447800" cy="19050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9655942" y="4991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648322" y="5067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6C7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648322" y="5143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11062" y="502920"/>
              <a:ext cx="396240" cy="8382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9396862" y="5829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8C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145402" y="5905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DD3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183502" y="5905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0C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06158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C9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741542" y="586740"/>
              <a:ext cx="30480" cy="2286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9937882" y="5981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C5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733922" y="609600"/>
              <a:ext cx="30480" cy="3048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26302" y="640079"/>
              <a:ext cx="15240" cy="1524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8726302" y="65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9B6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212202" y="586740"/>
              <a:ext cx="312420" cy="6858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0387462" y="6515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00A9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810122" y="495300"/>
              <a:ext cx="1615440" cy="23622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494142" y="647700"/>
              <a:ext cx="30480" cy="2286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726302" y="6667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593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486522" y="670560"/>
              <a:ext cx="30480" cy="3048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884542" y="723900"/>
              <a:ext cx="83819" cy="762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282562" y="723900"/>
              <a:ext cx="106679" cy="1524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939662" y="723900"/>
              <a:ext cx="281940" cy="2286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478902" y="701040"/>
              <a:ext cx="30480" cy="3810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625462" y="723900"/>
              <a:ext cx="213359" cy="2286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006462" y="723900"/>
              <a:ext cx="68580" cy="1524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810122" y="723900"/>
              <a:ext cx="53340" cy="2286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158862" y="723900"/>
              <a:ext cx="266700" cy="3810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892162" y="731520"/>
              <a:ext cx="68579" cy="15240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884822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0234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084442" y="74295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7620" y="0"/>
                  </a:lnTo>
                </a:path>
                <a:path w="114300">
                  <a:moveTo>
                    <a:pt x="106679" y="0"/>
                  </a:moveTo>
                  <a:lnTo>
                    <a:pt x="114300" y="0"/>
                  </a:lnTo>
                </a:path>
              </a:pathLst>
            </a:custGeom>
            <a:ln w="7620">
              <a:solidFill>
                <a:srgbClr val="E5F6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93663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F1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709282" y="7429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0F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478902" y="74295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848222" y="7505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0478902" y="75057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59" y="0"/>
                  </a:lnTo>
                </a:path>
              </a:pathLst>
            </a:custGeom>
            <a:ln w="7620">
              <a:solidFill>
                <a:srgbClr val="F68F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650102" y="754379"/>
              <a:ext cx="15240" cy="762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8688202" y="75818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53339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848222" y="7581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65772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6882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71106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72630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741542" y="762000"/>
              <a:ext cx="15240" cy="762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884822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0341742" y="7658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9EC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657722" y="773429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7620" y="0"/>
                  </a:lnTo>
                </a:path>
                <a:path w="60959">
                  <a:moveTo>
                    <a:pt x="30480" y="0"/>
                  </a:moveTo>
                  <a:lnTo>
                    <a:pt x="38100" y="0"/>
                  </a:lnTo>
                </a:path>
                <a:path w="60959">
                  <a:moveTo>
                    <a:pt x="5334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72630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749162" y="7734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840602" y="7734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878702" y="7734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6577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68820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29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7491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78726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883298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188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884822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726302" y="777239"/>
              <a:ext cx="53340" cy="1524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855842" y="746760"/>
              <a:ext cx="114300" cy="60960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8871082" y="7810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680582" y="788670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7620" y="0"/>
                  </a:lnTo>
                </a:path>
                <a:path w="38100">
                  <a:moveTo>
                    <a:pt x="30479" y="0"/>
                  </a:moveTo>
                  <a:lnTo>
                    <a:pt x="3810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87491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16D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78726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883298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848222" y="78867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98A9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726302" y="784860"/>
              <a:ext cx="53340" cy="15240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8832982" y="7962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680582" y="792479"/>
              <a:ext cx="106679" cy="1524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389242" y="723900"/>
              <a:ext cx="1158240" cy="99060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8832982" y="8039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8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680582" y="800100"/>
              <a:ext cx="91440" cy="15240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874916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A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876440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57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8832982" y="8115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B8F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848222" y="81152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6983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665342" y="807720"/>
              <a:ext cx="22859" cy="1524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672962" y="807720"/>
              <a:ext cx="274320" cy="6858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410322" y="815339"/>
              <a:ext cx="121919" cy="68580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741542" y="739139"/>
              <a:ext cx="1813560" cy="190500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749162" y="868679"/>
              <a:ext cx="121920" cy="68580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442582" y="929639"/>
              <a:ext cx="76200" cy="7620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9861682" y="883920"/>
              <a:ext cx="699515" cy="68580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9442582" y="94107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7620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985382" y="929639"/>
              <a:ext cx="129539" cy="45720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10105522" y="9486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AC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547482" y="944879"/>
              <a:ext cx="13715" cy="761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9922642" y="952500"/>
              <a:ext cx="45719" cy="7620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0440802" y="944879"/>
              <a:ext cx="22859" cy="38100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10448422" y="98678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F69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135516" y="1589531"/>
            <a:ext cx="4935220" cy="917575"/>
          </a:xfrm>
          <a:prstGeom prst="rect">
            <a:avLst/>
          </a:prstGeom>
          <a:solidFill>
            <a:srgbClr val="FFFF00"/>
          </a:solidFill>
          <a:ln w="600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235"/>
              </a:spcBef>
            </a:pPr>
            <a:r>
              <a:rPr sz="700" b="1" spc="-5" dirty="0">
                <a:latin typeface="Tahoma"/>
                <a:cs typeface="Tahoma"/>
              </a:rPr>
              <a:t>TRAVAUX</a:t>
            </a:r>
            <a:r>
              <a:rPr sz="700" b="1" spc="-35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ELECTRIQUES</a:t>
            </a:r>
            <a:r>
              <a:rPr sz="700" b="1" spc="-5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ENTRAINANT</a:t>
            </a:r>
            <a:r>
              <a:rPr sz="700" b="1" spc="-45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UNE</a:t>
            </a:r>
            <a:r>
              <a:rPr sz="700" b="1" spc="-1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OCCUPATION</a:t>
            </a:r>
            <a:r>
              <a:rPr sz="700" b="1" spc="-5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DE</a:t>
            </a:r>
            <a:r>
              <a:rPr sz="700" b="1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L'ESPACE</a:t>
            </a:r>
            <a:r>
              <a:rPr sz="700" b="1" spc="-35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PUBLIC</a:t>
            </a:r>
            <a:r>
              <a:rPr sz="700" b="1" spc="-10" dirty="0">
                <a:latin typeface="Tahoma"/>
                <a:cs typeface="Tahoma"/>
              </a:rPr>
              <a:t> PLUS </a:t>
            </a:r>
            <a:r>
              <a:rPr sz="700" b="1" spc="-5" dirty="0">
                <a:latin typeface="Tahoma"/>
                <a:cs typeface="Tahoma"/>
              </a:rPr>
              <a:t>LEGERE,</a:t>
            </a:r>
            <a:r>
              <a:rPr sz="700" b="1" spc="-15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NEANMOINS</a:t>
            </a:r>
            <a:r>
              <a:rPr sz="700" b="1" spc="-35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: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50">
              <a:latin typeface="Tahoma"/>
              <a:cs typeface="Tahoma"/>
            </a:endParaRPr>
          </a:p>
          <a:p>
            <a:pPr marL="173355" indent="-64769">
              <a:lnSpc>
                <a:spcPct val="100000"/>
              </a:lnSpc>
              <a:spcBef>
                <a:spcPts val="5"/>
              </a:spcBef>
              <a:buChar char="-"/>
              <a:tabLst>
                <a:tab pos="173990" algn="l"/>
              </a:tabLst>
            </a:pPr>
            <a:r>
              <a:rPr sz="700" b="1" spc="-10" dirty="0">
                <a:latin typeface="Tahoma"/>
                <a:cs typeface="Tahoma"/>
              </a:rPr>
              <a:t>Rue </a:t>
            </a:r>
            <a:r>
              <a:rPr sz="700" b="1" dirty="0">
                <a:latin typeface="Tahoma"/>
                <a:cs typeface="Tahoma"/>
              </a:rPr>
              <a:t>de</a:t>
            </a:r>
            <a:r>
              <a:rPr sz="700" b="1" spc="-15" dirty="0">
                <a:latin typeface="Tahoma"/>
                <a:cs typeface="Tahoma"/>
              </a:rPr>
              <a:t> </a:t>
            </a:r>
            <a:r>
              <a:rPr sz="700" b="1" dirty="0">
                <a:latin typeface="Tahoma"/>
                <a:cs typeface="Tahoma"/>
              </a:rPr>
              <a:t>la</a:t>
            </a:r>
            <a:r>
              <a:rPr sz="700" b="1" spc="-5" dirty="0">
                <a:latin typeface="Tahoma"/>
                <a:cs typeface="Tahoma"/>
              </a:rPr>
              <a:t> République</a:t>
            </a:r>
            <a:r>
              <a:rPr sz="700" b="1" spc="-30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fermée</a:t>
            </a:r>
            <a:r>
              <a:rPr sz="700" b="1" spc="1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à </a:t>
            </a:r>
            <a:r>
              <a:rPr sz="700" b="1" dirty="0">
                <a:latin typeface="Tahoma"/>
                <a:cs typeface="Tahoma"/>
              </a:rPr>
              <a:t>la</a:t>
            </a:r>
            <a:r>
              <a:rPr sz="700" b="1" spc="-5" dirty="0">
                <a:latin typeface="Tahoma"/>
                <a:cs typeface="Tahoma"/>
              </a:rPr>
              <a:t> circulation</a:t>
            </a:r>
            <a:r>
              <a:rPr sz="700" b="1" spc="-5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avec accés</a:t>
            </a:r>
            <a:r>
              <a:rPr sz="700" b="1" spc="-2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riverains</a:t>
            </a:r>
            <a:r>
              <a:rPr sz="700" b="1" spc="-2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par</a:t>
            </a:r>
            <a:r>
              <a:rPr sz="700" b="1" spc="-15" dirty="0">
                <a:latin typeface="Tahoma"/>
                <a:cs typeface="Tahoma"/>
              </a:rPr>
              <a:t> </a:t>
            </a:r>
            <a:r>
              <a:rPr sz="700" b="1" dirty="0">
                <a:latin typeface="Tahoma"/>
                <a:cs typeface="Tahoma"/>
              </a:rPr>
              <a:t>la</a:t>
            </a:r>
            <a:r>
              <a:rPr sz="700" b="1" spc="-5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rue</a:t>
            </a:r>
            <a:r>
              <a:rPr sz="700" b="1" spc="-5" dirty="0">
                <a:latin typeface="Tahoma"/>
                <a:cs typeface="Tahoma"/>
              </a:rPr>
              <a:t> </a:t>
            </a:r>
            <a:r>
              <a:rPr sz="700" b="1" dirty="0">
                <a:latin typeface="Tahoma"/>
                <a:cs typeface="Tahoma"/>
              </a:rPr>
              <a:t>du </a:t>
            </a:r>
            <a:r>
              <a:rPr sz="700" b="1" spc="-10" dirty="0">
                <a:latin typeface="Tahoma"/>
                <a:cs typeface="Tahoma"/>
              </a:rPr>
              <a:t>Quereux;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ahoma"/>
              <a:buChar char="-"/>
            </a:pPr>
            <a:endParaRPr sz="650">
              <a:latin typeface="Tahoma"/>
              <a:cs typeface="Tahoma"/>
            </a:endParaRPr>
          </a:p>
          <a:p>
            <a:pPr marL="173355" indent="-64769">
              <a:lnSpc>
                <a:spcPct val="100000"/>
              </a:lnSpc>
              <a:spcBef>
                <a:spcPts val="5"/>
              </a:spcBef>
              <a:buChar char="-"/>
              <a:tabLst>
                <a:tab pos="173990" algn="l"/>
              </a:tabLst>
            </a:pPr>
            <a:r>
              <a:rPr sz="700" b="1" spc="-5" dirty="0">
                <a:latin typeface="Tahoma"/>
                <a:cs typeface="Tahoma"/>
              </a:rPr>
              <a:t>Circulation</a:t>
            </a:r>
            <a:r>
              <a:rPr sz="700" b="1" spc="-35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alternée</a:t>
            </a:r>
            <a:r>
              <a:rPr sz="700" b="1" spc="-5" dirty="0">
                <a:latin typeface="Tahoma"/>
                <a:cs typeface="Tahoma"/>
              </a:rPr>
              <a:t> par</a:t>
            </a:r>
            <a:r>
              <a:rPr sz="700" b="1" spc="-10" dirty="0">
                <a:latin typeface="Tahoma"/>
                <a:cs typeface="Tahoma"/>
              </a:rPr>
              <a:t> feux</a:t>
            </a:r>
            <a:r>
              <a:rPr sz="700" b="1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tricolores,</a:t>
            </a:r>
            <a:r>
              <a:rPr sz="700" b="1" spc="-25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route</a:t>
            </a:r>
            <a:r>
              <a:rPr sz="700" b="1" spc="-15" dirty="0">
                <a:latin typeface="Tahoma"/>
                <a:cs typeface="Tahoma"/>
              </a:rPr>
              <a:t> </a:t>
            </a:r>
            <a:r>
              <a:rPr sz="700" b="1" dirty="0">
                <a:latin typeface="Tahoma"/>
                <a:cs typeface="Tahoma"/>
              </a:rPr>
              <a:t>de </a:t>
            </a:r>
            <a:r>
              <a:rPr sz="700" b="1" spc="-5" dirty="0">
                <a:latin typeface="Tahoma"/>
                <a:cs typeface="Tahoma"/>
              </a:rPr>
              <a:t>Poitiers;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Char char="-"/>
            </a:pPr>
            <a:endParaRPr sz="650">
              <a:latin typeface="Tahoma"/>
              <a:cs typeface="Tahoma"/>
            </a:endParaRPr>
          </a:p>
          <a:p>
            <a:pPr marL="173355" indent="-64769">
              <a:lnSpc>
                <a:spcPct val="100000"/>
              </a:lnSpc>
              <a:buChar char="-"/>
              <a:tabLst>
                <a:tab pos="173990" algn="l"/>
              </a:tabLst>
            </a:pPr>
            <a:r>
              <a:rPr sz="700" b="1" spc="-10" dirty="0">
                <a:latin typeface="Tahoma"/>
                <a:cs typeface="Tahoma"/>
              </a:rPr>
              <a:t>Rue </a:t>
            </a:r>
            <a:r>
              <a:rPr sz="700" b="1" dirty="0">
                <a:latin typeface="Tahoma"/>
                <a:cs typeface="Tahoma"/>
              </a:rPr>
              <a:t>du</a:t>
            </a:r>
            <a:r>
              <a:rPr sz="700" b="1" spc="-10" dirty="0">
                <a:latin typeface="Tahoma"/>
                <a:cs typeface="Tahoma"/>
              </a:rPr>
              <a:t> Quereux</a:t>
            </a:r>
            <a:r>
              <a:rPr sz="700" b="1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et</a:t>
            </a:r>
            <a:r>
              <a:rPr sz="700" b="1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rue</a:t>
            </a:r>
            <a:r>
              <a:rPr sz="700" b="1" spc="-5" dirty="0">
                <a:latin typeface="Tahoma"/>
                <a:cs typeface="Tahoma"/>
              </a:rPr>
              <a:t> </a:t>
            </a:r>
            <a:r>
              <a:rPr sz="700" b="1" dirty="0">
                <a:latin typeface="Tahoma"/>
                <a:cs typeface="Tahoma"/>
              </a:rPr>
              <a:t>du</a:t>
            </a:r>
            <a:r>
              <a:rPr sz="700" b="1" spc="-5" dirty="0">
                <a:latin typeface="Tahoma"/>
                <a:cs typeface="Tahoma"/>
              </a:rPr>
              <a:t> 08</a:t>
            </a:r>
            <a:r>
              <a:rPr sz="700" b="1" spc="-1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mai,</a:t>
            </a:r>
            <a:r>
              <a:rPr sz="700" b="1" spc="-10" dirty="0">
                <a:latin typeface="Tahoma"/>
                <a:cs typeface="Tahoma"/>
              </a:rPr>
              <a:t> </a:t>
            </a:r>
            <a:r>
              <a:rPr sz="700" b="1" spc="-5" dirty="0">
                <a:latin typeface="Tahoma"/>
                <a:cs typeface="Tahoma"/>
              </a:rPr>
              <a:t>circulation</a:t>
            </a:r>
            <a:r>
              <a:rPr sz="700" b="1" spc="-50" dirty="0">
                <a:latin typeface="Tahoma"/>
                <a:cs typeface="Tahoma"/>
              </a:rPr>
              <a:t> </a:t>
            </a:r>
            <a:r>
              <a:rPr sz="700" b="1" spc="-10" dirty="0">
                <a:latin typeface="Tahoma"/>
                <a:cs typeface="Tahoma"/>
              </a:rPr>
              <a:t>alternée.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905630" y="6533639"/>
            <a:ext cx="70993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10" dirty="0">
                <a:latin typeface="Calibri"/>
                <a:cs typeface="Calibri"/>
              </a:rPr>
              <a:t>ZONE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TRAVAUX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8905630" y="6731759"/>
            <a:ext cx="6921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8911725" y="6911591"/>
            <a:ext cx="107378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5" dirty="0">
                <a:latin typeface="Calibri"/>
                <a:cs typeface="Calibri"/>
              </a:rPr>
              <a:t>C</a:t>
            </a:r>
            <a:r>
              <a:rPr sz="700" spc="-10" dirty="0">
                <a:latin typeface="Calibri"/>
                <a:cs typeface="Calibri"/>
              </a:rPr>
              <a:t>HE</a:t>
            </a:r>
            <a:r>
              <a:rPr sz="700" spc="-5" dirty="0">
                <a:latin typeface="Calibri"/>
                <a:cs typeface="Calibri"/>
              </a:rPr>
              <a:t>MI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M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T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Calibri"/>
                <a:cs typeface="Calibri"/>
              </a:rPr>
              <a:t>VL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riv</a:t>
            </a:r>
            <a:r>
              <a:rPr sz="700" spc="-5" dirty="0">
                <a:latin typeface="Calibri"/>
                <a:cs typeface="Calibri"/>
              </a:rPr>
              <a:t>e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15" dirty="0">
                <a:latin typeface="Calibri"/>
                <a:cs typeface="Calibri"/>
              </a:rPr>
              <a:t>n</a:t>
            </a:r>
            <a:r>
              <a:rPr sz="700" spc="-5" dirty="0">
                <a:latin typeface="Calibri"/>
                <a:cs typeface="Calibri"/>
              </a:rPr>
              <a:t>s)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1076</Words>
  <Application>Microsoft Office PowerPoint</Application>
  <PresentationFormat>Personnalisé</PresentationFormat>
  <Paragraphs>133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Arial MT</vt:lpstr>
      <vt:lpstr>Calibri</vt:lpstr>
      <vt:lpstr>Tahoma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MIGNE AUX - rue republique - travaux INEO - presentation 11 juillet 2023</dc:title>
  <dc:creator>AGG210</dc:creator>
  <cp:lastModifiedBy>Communication</cp:lastModifiedBy>
  <cp:revision>2</cp:revision>
  <dcterms:created xsi:type="dcterms:W3CDTF">2023-08-29T14:10:48Z</dcterms:created>
  <dcterms:modified xsi:type="dcterms:W3CDTF">2023-09-26T12:43:18Z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2023-07-12T00:00:00Z</vt:filetime>
  </property>
  <property fmtid="{D5CDD505-2E9C-101B-9397-08002B2CF9AE}" pid="3" name="Creator">
    <vt:lpwstr>PDFCreator 3.2.0.11758</vt:lpwstr>
  </property>
  <property fmtid="{D5CDD505-2E9C-101B-9397-08002B2CF9AE}" pid="4" name="LastSaved">
    <vt:filetime>2023-08-29T00:00:00Z</vt:filetime>
  </property>
</Properties>
</file>